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7" r:id="rId4"/>
  </p:sldMasterIdLst>
  <p:sldIdLst>
    <p:sldId id="256" r:id="rId5"/>
    <p:sldId id="268" r:id="rId6"/>
    <p:sldId id="258" r:id="rId7"/>
    <p:sldId id="259" r:id="rId8"/>
    <p:sldId id="281" r:id="rId9"/>
    <p:sldId id="282" r:id="rId10"/>
    <p:sldId id="283" r:id="rId11"/>
    <p:sldId id="280" r:id="rId12"/>
    <p:sldId id="260" r:id="rId13"/>
    <p:sldId id="257" r:id="rId14"/>
    <p:sldId id="278" r:id="rId15"/>
    <p:sldId id="279" r:id="rId16"/>
    <p:sldId id="267" r:id="rId17"/>
    <p:sldId id="277" r:id="rId18"/>
    <p:sldId id="270" r:id="rId19"/>
    <p:sldId id="261" r:id="rId20"/>
    <p:sldId id="273" r:id="rId21"/>
    <p:sldId id="274" r:id="rId22"/>
    <p:sldId id="262" r:id="rId23"/>
    <p:sldId id="272" r:id="rId24"/>
    <p:sldId id="269" r:id="rId25"/>
    <p:sldId id="263" r:id="rId26"/>
    <p:sldId id="264" r:id="rId27"/>
    <p:sldId id="265"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9FD95"/>
    <a:srgbClr val="FDFB9F"/>
    <a:srgbClr val="D5FECE"/>
    <a:srgbClr val="FED3D2"/>
    <a:srgbClr val="D1B8FE"/>
    <a:srgbClr val="BBFBD5"/>
    <a:srgbClr val="B8ECFE"/>
    <a:srgbClr val="F6D5B0"/>
    <a:srgbClr val="FFCCFF"/>
    <a:srgbClr val="FFCE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A376711-1817-4E84-AA62-34A7FA4D84FF}" v="110" dt="2025-12-04T12:59:19.5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767" autoAdjust="0"/>
    <p:restoredTop sz="94660"/>
  </p:normalViewPr>
  <p:slideViewPr>
    <p:cSldViewPr snapToGrid="0">
      <p:cViewPr varScale="1">
        <p:scale>
          <a:sx n="60" d="100"/>
          <a:sy n="60" d="100"/>
        </p:scale>
        <p:origin x="60" y="3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 Martin (Hawthorn)" userId="e9dc11f7-41fe-4f4d-abdc-42f27848c6ef" providerId="ADAL" clId="{EADA80FC-71A4-4758-9CD5-5748029FC2C3}"/>
    <pc:docChg chg="undo custSel addSld modSld">
      <pc:chgData name="F Martin (Hawthorn)" userId="e9dc11f7-41fe-4f4d-abdc-42f27848c6ef" providerId="ADAL" clId="{EADA80FC-71A4-4758-9CD5-5748029FC2C3}" dt="2025-12-04T13:02:53.810" v="1903" actId="26606"/>
      <pc:docMkLst>
        <pc:docMk/>
      </pc:docMkLst>
      <pc:sldChg chg="modSp mod">
        <pc:chgData name="F Martin (Hawthorn)" userId="e9dc11f7-41fe-4f4d-abdc-42f27848c6ef" providerId="ADAL" clId="{EADA80FC-71A4-4758-9CD5-5748029FC2C3}" dt="2025-12-04T11:57:14.909" v="36" actId="20577"/>
        <pc:sldMkLst>
          <pc:docMk/>
          <pc:sldMk cId="1577002322" sldId="256"/>
        </pc:sldMkLst>
        <pc:spChg chg="mod">
          <ac:chgData name="F Martin (Hawthorn)" userId="e9dc11f7-41fe-4f4d-abdc-42f27848c6ef" providerId="ADAL" clId="{EADA80FC-71A4-4758-9CD5-5748029FC2C3}" dt="2025-12-04T11:57:03.716" v="13" actId="20577"/>
          <ac:spMkLst>
            <pc:docMk/>
            <pc:sldMk cId="1577002322" sldId="256"/>
            <ac:spMk id="4" creationId="{FFB8CF59-2A2B-4ED3-B119-7D0677740E8B}"/>
          </ac:spMkLst>
        </pc:spChg>
        <pc:spChg chg="mod">
          <ac:chgData name="F Martin (Hawthorn)" userId="e9dc11f7-41fe-4f4d-abdc-42f27848c6ef" providerId="ADAL" clId="{EADA80FC-71A4-4758-9CD5-5748029FC2C3}" dt="2025-12-04T11:57:14.909" v="36" actId="20577"/>
          <ac:spMkLst>
            <pc:docMk/>
            <pc:sldMk cId="1577002322" sldId="256"/>
            <ac:spMk id="6" creationId="{02B595BA-12BA-49EC-92B4-C38D48A81BBD}"/>
          </ac:spMkLst>
        </pc:spChg>
      </pc:sldChg>
      <pc:sldChg chg="modSp mod">
        <pc:chgData name="F Martin (Hawthorn)" userId="e9dc11f7-41fe-4f4d-abdc-42f27848c6ef" providerId="ADAL" clId="{EADA80FC-71A4-4758-9CD5-5748029FC2C3}" dt="2025-12-04T11:58:26.949" v="162" actId="20577"/>
        <pc:sldMkLst>
          <pc:docMk/>
          <pc:sldMk cId="3688998297" sldId="258"/>
        </pc:sldMkLst>
        <pc:graphicFrameChg chg="mod modGraphic">
          <ac:chgData name="F Martin (Hawthorn)" userId="e9dc11f7-41fe-4f4d-abdc-42f27848c6ef" providerId="ADAL" clId="{EADA80FC-71A4-4758-9CD5-5748029FC2C3}" dt="2025-12-04T11:58:26.949" v="162" actId="20577"/>
          <ac:graphicFrameMkLst>
            <pc:docMk/>
            <pc:sldMk cId="3688998297" sldId="258"/>
            <ac:graphicFrameMk id="5" creationId="{2BDE1CAB-327B-4A2A-8D2C-8BE5EBBCFD86}"/>
          </ac:graphicFrameMkLst>
        </pc:graphicFrameChg>
      </pc:sldChg>
      <pc:sldChg chg="modSp mod">
        <pc:chgData name="F Martin (Hawthorn)" userId="e9dc11f7-41fe-4f4d-abdc-42f27848c6ef" providerId="ADAL" clId="{EADA80FC-71A4-4758-9CD5-5748029FC2C3}" dt="2025-12-04T11:59:03.944" v="179" actId="478"/>
        <pc:sldMkLst>
          <pc:docMk/>
          <pc:sldMk cId="1691036402" sldId="259"/>
        </pc:sldMkLst>
        <pc:graphicFrameChg chg="mod modGraphic">
          <ac:chgData name="F Martin (Hawthorn)" userId="e9dc11f7-41fe-4f4d-abdc-42f27848c6ef" providerId="ADAL" clId="{EADA80FC-71A4-4758-9CD5-5748029FC2C3}" dt="2025-12-04T11:59:03.944" v="179" actId="478"/>
          <ac:graphicFrameMkLst>
            <pc:docMk/>
            <pc:sldMk cId="1691036402" sldId="259"/>
            <ac:graphicFrameMk id="5" creationId="{2BDE1CAB-327B-4A2A-8D2C-8BE5EBBCFD86}"/>
          </ac:graphicFrameMkLst>
        </pc:graphicFrameChg>
      </pc:sldChg>
      <pc:sldChg chg="addSp delSp modSp mod setBg setClrOvrMap">
        <pc:chgData name="F Martin (Hawthorn)" userId="e9dc11f7-41fe-4f4d-abdc-42f27848c6ef" providerId="ADAL" clId="{EADA80FC-71A4-4758-9CD5-5748029FC2C3}" dt="2025-12-04T12:51:18.923" v="1789" actId="122"/>
        <pc:sldMkLst>
          <pc:docMk/>
          <pc:sldMk cId="2893806077" sldId="261"/>
        </pc:sldMkLst>
        <pc:spChg chg="mod ord">
          <ac:chgData name="F Martin (Hawthorn)" userId="e9dc11f7-41fe-4f4d-abdc-42f27848c6ef" providerId="ADAL" clId="{EADA80FC-71A4-4758-9CD5-5748029FC2C3}" dt="2025-12-04T12:51:18.923" v="1789" actId="122"/>
          <ac:spMkLst>
            <pc:docMk/>
            <pc:sldMk cId="2893806077" sldId="261"/>
            <ac:spMk id="2" creationId="{83B94BCC-66DD-483D-947E-E731186E5240}"/>
          </ac:spMkLst>
        </pc:spChg>
        <pc:spChg chg="add del">
          <ac:chgData name="F Martin (Hawthorn)" userId="e9dc11f7-41fe-4f4d-abdc-42f27848c6ef" providerId="ADAL" clId="{EADA80FC-71A4-4758-9CD5-5748029FC2C3}" dt="2025-12-04T12:42:40.317" v="1562" actId="26606"/>
          <ac:spMkLst>
            <pc:docMk/>
            <pc:sldMk cId="2893806077" sldId="261"/>
            <ac:spMk id="11" creationId="{B50AB553-2A96-4A92-96F2-93548E096954}"/>
          </ac:spMkLst>
        </pc:spChg>
        <pc:spChg chg="add del">
          <ac:chgData name="F Martin (Hawthorn)" userId="e9dc11f7-41fe-4f4d-abdc-42f27848c6ef" providerId="ADAL" clId="{EADA80FC-71A4-4758-9CD5-5748029FC2C3}" dt="2025-12-04T12:44:03.690" v="1587" actId="26606"/>
          <ac:spMkLst>
            <pc:docMk/>
            <pc:sldMk cId="2893806077" sldId="261"/>
            <ac:spMk id="13" creationId="{B50AB553-2A96-4A92-96F2-93548E096954}"/>
          </ac:spMkLst>
        </pc:spChg>
        <pc:spChg chg="add del">
          <ac:chgData name="F Martin (Hawthorn)" userId="e9dc11f7-41fe-4f4d-abdc-42f27848c6ef" providerId="ADAL" clId="{EADA80FC-71A4-4758-9CD5-5748029FC2C3}" dt="2025-12-04T12:44:03.586" v="1586" actId="26606"/>
          <ac:spMkLst>
            <pc:docMk/>
            <pc:sldMk cId="2893806077" sldId="261"/>
            <ac:spMk id="18" creationId="{B50AB553-2A96-4A92-96F2-93548E096954}"/>
          </ac:spMkLst>
        </pc:spChg>
        <pc:grpChg chg="add del">
          <ac:chgData name="F Martin (Hawthorn)" userId="e9dc11f7-41fe-4f4d-abdc-42f27848c6ef" providerId="ADAL" clId="{EADA80FC-71A4-4758-9CD5-5748029FC2C3}" dt="2025-12-04T12:48:18.114" v="1771" actId="26606"/>
          <ac:grpSpMkLst>
            <pc:docMk/>
            <pc:sldMk cId="2893806077" sldId="261"/>
            <ac:grpSpMk id="21" creationId="{16C73AF9-0D33-5C66-5D79-0D0129904B31}"/>
          </ac:grpSpMkLst>
        </pc:grpChg>
        <pc:grpChg chg="add del">
          <ac:chgData name="F Martin (Hawthorn)" userId="e9dc11f7-41fe-4f4d-abdc-42f27848c6ef" providerId="ADAL" clId="{EADA80FC-71A4-4758-9CD5-5748029FC2C3}" dt="2025-12-04T12:48:15.985" v="1768" actId="26606"/>
          <ac:grpSpMkLst>
            <pc:docMk/>
            <pc:sldMk cId="2893806077" sldId="261"/>
            <ac:grpSpMk id="26" creationId="{16C73AF9-0D33-5C66-5D79-0D0129904B31}"/>
          </ac:grpSpMkLst>
        </pc:grpChg>
        <pc:grpChg chg="add del">
          <ac:chgData name="F Martin (Hawthorn)" userId="e9dc11f7-41fe-4f4d-abdc-42f27848c6ef" providerId="ADAL" clId="{EADA80FC-71A4-4758-9CD5-5748029FC2C3}" dt="2025-12-04T12:48:18.064" v="1770" actId="26606"/>
          <ac:grpSpMkLst>
            <pc:docMk/>
            <pc:sldMk cId="2893806077" sldId="261"/>
            <ac:grpSpMk id="31" creationId="{114ED94A-C85D-4CD3-4205-438D21CE6B38}"/>
          </ac:grpSpMkLst>
        </pc:grpChg>
        <pc:graphicFrameChg chg="mod ord modGraphic">
          <ac:chgData name="F Martin (Hawthorn)" userId="e9dc11f7-41fe-4f4d-abdc-42f27848c6ef" providerId="ADAL" clId="{EADA80FC-71A4-4758-9CD5-5748029FC2C3}" dt="2025-12-04T12:51:12.121" v="1788" actId="113"/>
          <ac:graphicFrameMkLst>
            <pc:docMk/>
            <pc:sldMk cId="2893806077" sldId="261"/>
            <ac:graphicFrameMk id="4" creationId="{C8A3877F-0C56-47C7-A4E0-AD0EFB32D26D}"/>
          </ac:graphicFrameMkLst>
        </pc:graphicFrameChg>
        <pc:picChg chg="mod">
          <ac:chgData name="F Martin (Hawthorn)" userId="e9dc11f7-41fe-4f4d-abdc-42f27848c6ef" providerId="ADAL" clId="{EADA80FC-71A4-4758-9CD5-5748029FC2C3}" dt="2025-12-04T12:48:45.308" v="1774" actId="1076"/>
          <ac:picMkLst>
            <pc:docMk/>
            <pc:sldMk cId="2893806077" sldId="261"/>
            <ac:picMk id="5" creationId="{03E2F120-2254-4DB9-A13C-A82C74939970}"/>
          </ac:picMkLst>
        </pc:picChg>
        <pc:picChg chg="mod ord">
          <ac:chgData name="F Martin (Hawthorn)" userId="e9dc11f7-41fe-4f4d-abdc-42f27848c6ef" providerId="ADAL" clId="{EADA80FC-71A4-4758-9CD5-5748029FC2C3}" dt="2025-12-04T12:48:18.114" v="1771" actId="26606"/>
          <ac:picMkLst>
            <pc:docMk/>
            <pc:sldMk cId="2893806077" sldId="261"/>
            <ac:picMk id="6" creationId="{6E2F6B52-99F2-45FC-A000-394C13A76AFF}"/>
          </ac:picMkLst>
        </pc:picChg>
      </pc:sldChg>
      <pc:sldChg chg="addSp delSp modSp mod setBg">
        <pc:chgData name="F Martin (Hawthorn)" userId="e9dc11f7-41fe-4f4d-abdc-42f27848c6ef" providerId="ADAL" clId="{EADA80FC-71A4-4758-9CD5-5748029FC2C3}" dt="2025-12-04T13:02:53.810" v="1903" actId="26606"/>
        <pc:sldMkLst>
          <pc:docMk/>
          <pc:sldMk cId="1819201749" sldId="262"/>
        </pc:sldMkLst>
        <pc:spChg chg="mod">
          <ac:chgData name="F Martin (Hawthorn)" userId="e9dc11f7-41fe-4f4d-abdc-42f27848c6ef" providerId="ADAL" clId="{EADA80FC-71A4-4758-9CD5-5748029FC2C3}" dt="2025-12-04T13:02:53.810" v="1903" actId="26606"/>
          <ac:spMkLst>
            <pc:docMk/>
            <pc:sldMk cId="1819201749" sldId="262"/>
            <ac:spMk id="2" creationId="{E651C055-C83B-4FE0-A0B4-5FDBB895663B}"/>
          </ac:spMkLst>
        </pc:spChg>
        <pc:spChg chg="mod">
          <ac:chgData name="F Martin (Hawthorn)" userId="e9dc11f7-41fe-4f4d-abdc-42f27848c6ef" providerId="ADAL" clId="{EADA80FC-71A4-4758-9CD5-5748029FC2C3}" dt="2025-12-04T13:02:53.810" v="1903" actId="26606"/>
          <ac:spMkLst>
            <pc:docMk/>
            <pc:sldMk cId="1819201749" sldId="262"/>
            <ac:spMk id="3" creationId="{A34E084A-3864-4666-96F7-E362E616D320}"/>
          </ac:spMkLst>
        </pc:spChg>
        <pc:spChg chg="add del">
          <ac:chgData name="F Martin (Hawthorn)" userId="e9dc11f7-41fe-4f4d-abdc-42f27848c6ef" providerId="ADAL" clId="{EADA80FC-71A4-4758-9CD5-5748029FC2C3}" dt="2025-12-04T13:02:53.810" v="1903" actId="26606"/>
          <ac:spMkLst>
            <pc:docMk/>
            <pc:sldMk cId="1819201749" sldId="262"/>
            <ac:spMk id="12" creationId="{79BB35BC-D5C2-4C8B-A22A-A71E6191913B}"/>
          </ac:spMkLst>
        </pc:spChg>
        <pc:spChg chg="add">
          <ac:chgData name="F Martin (Hawthorn)" userId="e9dc11f7-41fe-4f4d-abdc-42f27848c6ef" providerId="ADAL" clId="{EADA80FC-71A4-4758-9CD5-5748029FC2C3}" dt="2025-12-04T13:02:53.810" v="1903" actId="26606"/>
          <ac:spMkLst>
            <pc:docMk/>
            <pc:sldMk cId="1819201749" sldId="262"/>
            <ac:spMk id="17" creationId="{85F55C16-BC21-49EF-A4FF-C3155BB93BD3}"/>
          </ac:spMkLst>
        </pc:spChg>
        <pc:spChg chg="add">
          <ac:chgData name="F Martin (Hawthorn)" userId="e9dc11f7-41fe-4f4d-abdc-42f27848c6ef" providerId="ADAL" clId="{EADA80FC-71A4-4758-9CD5-5748029FC2C3}" dt="2025-12-04T13:02:53.810" v="1903" actId="26606"/>
          <ac:spMkLst>
            <pc:docMk/>
            <pc:sldMk cId="1819201749" sldId="262"/>
            <ac:spMk id="19" creationId="{0C5F069E-AFE6-4825-8945-46F2918A5019}"/>
          </ac:spMkLst>
        </pc:spChg>
        <pc:picChg chg="mod ord">
          <ac:chgData name="F Martin (Hawthorn)" userId="e9dc11f7-41fe-4f4d-abdc-42f27848c6ef" providerId="ADAL" clId="{EADA80FC-71A4-4758-9CD5-5748029FC2C3}" dt="2025-12-04T13:02:53.810" v="1903" actId="26606"/>
          <ac:picMkLst>
            <pc:docMk/>
            <pc:sldMk cId="1819201749" sldId="262"/>
            <ac:picMk id="6" creationId="{605A15F4-A700-4088-A174-70E5C26A0313}"/>
          </ac:picMkLst>
        </pc:picChg>
      </pc:sldChg>
      <pc:sldChg chg="addSp modSp mod setBg">
        <pc:chgData name="F Martin (Hawthorn)" userId="e9dc11f7-41fe-4f4d-abdc-42f27848c6ef" providerId="ADAL" clId="{EADA80FC-71A4-4758-9CD5-5748029FC2C3}" dt="2025-12-04T12:31:02.647" v="1542" actId="26606"/>
        <pc:sldMkLst>
          <pc:docMk/>
          <pc:sldMk cId="2227466654" sldId="263"/>
        </pc:sldMkLst>
        <pc:spChg chg="mod">
          <ac:chgData name="F Martin (Hawthorn)" userId="e9dc11f7-41fe-4f4d-abdc-42f27848c6ef" providerId="ADAL" clId="{EADA80FC-71A4-4758-9CD5-5748029FC2C3}" dt="2025-12-04T12:31:02.647" v="1542" actId="26606"/>
          <ac:spMkLst>
            <pc:docMk/>
            <pc:sldMk cId="2227466654" sldId="263"/>
            <ac:spMk id="2" creationId="{876AE3F4-AEB5-4217-A5B2-4F14DCE66AE9}"/>
          </ac:spMkLst>
        </pc:spChg>
        <pc:spChg chg="mod">
          <ac:chgData name="F Martin (Hawthorn)" userId="e9dc11f7-41fe-4f4d-abdc-42f27848c6ef" providerId="ADAL" clId="{EADA80FC-71A4-4758-9CD5-5748029FC2C3}" dt="2025-12-04T12:31:02.647" v="1542" actId="26606"/>
          <ac:spMkLst>
            <pc:docMk/>
            <pc:sldMk cId="2227466654" sldId="263"/>
            <ac:spMk id="3" creationId="{E5BA9A64-8422-44DC-959B-EF6DC87A8E5E}"/>
          </ac:spMkLst>
        </pc:spChg>
        <pc:spChg chg="add">
          <ac:chgData name="F Martin (Hawthorn)" userId="e9dc11f7-41fe-4f4d-abdc-42f27848c6ef" providerId="ADAL" clId="{EADA80FC-71A4-4758-9CD5-5748029FC2C3}" dt="2025-12-04T12:31:02.647" v="1542" actId="26606"/>
          <ac:spMkLst>
            <pc:docMk/>
            <pc:sldMk cId="2227466654" sldId="263"/>
            <ac:spMk id="14" creationId="{5EF17487-C386-4F99-B5EB-4FD3DF4236B2}"/>
          </ac:spMkLst>
        </pc:spChg>
        <pc:spChg chg="add">
          <ac:chgData name="F Martin (Hawthorn)" userId="e9dc11f7-41fe-4f4d-abdc-42f27848c6ef" providerId="ADAL" clId="{EADA80FC-71A4-4758-9CD5-5748029FC2C3}" dt="2025-12-04T12:31:02.647" v="1542" actId="26606"/>
          <ac:spMkLst>
            <pc:docMk/>
            <pc:sldMk cId="2227466654" sldId="263"/>
            <ac:spMk id="16" creationId="{A0DE92DF-4769-4DE9-93FD-EE31271850CA}"/>
          </ac:spMkLst>
        </pc:spChg>
        <pc:picChg chg="mod">
          <ac:chgData name="F Martin (Hawthorn)" userId="e9dc11f7-41fe-4f4d-abdc-42f27848c6ef" providerId="ADAL" clId="{EADA80FC-71A4-4758-9CD5-5748029FC2C3}" dt="2025-12-04T12:31:02.647" v="1542" actId="26606"/>
          <ac:picMkLst>
            <pc:docMk/>
            <pc:sldMk cId="2227466654" sldId="263"/>
            <ac:picMk id="6" creationId="{8D7431D5-14B1-4073-AEDA-719278AC29AF}"/>
          </ac:picMkLst>
        </pc:picChg>
        <pc:picChg chg="mod ord">
          <ac:chgData name="F Martin (Hawthorn)" userId="e9dc11f7-41fe-4f4d-abdc-42f27848c6ef" providerId="ADAL" clId="{EADA80FC-71A4-4758-9CD5-5748029FC2C3}" dt="2025-12-04T12:31:02.647" v="1542" actId="26606"/>
          <ac:picMkLst>
            <pc:docMk/>
            <pc:sldMk cId="2227466654" sldId="263"/>
            <ac:picMk id="9" creationId="{32D02D74-C6B9-4C18-923B-D04FC0E0B965}"/>
          </ac:picMkLst>
        </pc:picChg>
      </pc:sldChg>
      <pc:sldChg chg="addSp modSp mod setBg">
        <pc:chgData name="F Martin (Hawthorn)" userId="e9dc11f7-41fe-4f4d-abdc-42f27848c6ef" providerId="ADAL" clId="{EADA80FC-71A4-4758-9CD5-5748029FC2C3}" dt="2025-12-04T12:31:08.464" v="1543" actId="26606"/>
        <pc:sldMkLst>
          <pc:docMk/>
          <pc:sldMk cId="2933999408" sldId="264"/>
        </pc:sldMkLst>
        <pc:spChg chg="mod">
          <ac:chgData name="F Martin (Hawthorn)" userId="e9dc11f7-41fe-4f4d-abdc-42f27848c6ef" providerId="ADAL" clId="{EADA80FC-71A4-4758-9CD5-5748029FC2C3}" dt="2025-12-04T12:31:08.464" v="1543" actId="26606"/>
          <ac:spMkLst>
            <pc:docMk/>
            <pc:sldMk cId="2933999408" sldId="264"/>
            <ac:spMk id="2" creationId="{AB9F15DA-4394-4106-B6BD-7E39D536A8BE}"/>
          </ac:spMkLst>
        </pc:spChg>
        <pc:spChg chg="mod">
          <ac:chgData name="F Martin (Hawthorn)" userId="e9dc11f7-41fe-4f4d-abdc-42f27848c6ef" providerId="ADAL" clId="{EADA80FC-71A4-4758-9CD5-5748029FC2C3}" dt="2025-12-04T12:31:08.464" v="1543" actId="26606"/>
          <ac:spMkLst>
            <pc:docMk/>
            <pc:sldMk cId="2933999408" sldId="264"/>
            <ac:spMk id="3" creationId="{55C58232-4A77-43CE-A55D-179859F97004}"/>
          </ac:spMkLst>
        </pc:spChg>
        <pc:spChg chg="add">
          <ac:chgData name="F Martin (Hawthorn)" userId="e9dc11f7-41fe-4f4d-abdc-42f27848c6ef" providerId="ADAL" clId="{EADA80FC-71A4-4758-9CD5-5748029FC2C3}" dt="2025-12-04T12:31:08.464" v="1543" actId="26606"/>
          <ac:spMkLst>
            <pc:docMk/>
            <pc:sldMk cId="2933999408" sldId="264"/>
            <ac:spMk id="11" creationId="{777A147A-9ED8-46B4-8660-1B3C2AA880B5}"/>
          </ac:spMkLst>
        </pc:spChg>
        <pc:spChg chg="add">
          <ac:chgData name="F Martin (Hawthorn)" userId="e9dc11f7-41fe-4f4d-abdc-42f27848c6ef" providerId="ADAL" clId="{EADA80FC-71A4-4758-9CD5-5748029FC2C3}" dt="2025-12-04T12:31:08.464" v="1543" actId="26606"/>
          <ac:spMkLst>
            <pc:docMk/>
            <pc:sldMk cId="2933999408" sldId="264"/>
            <ac:spMk id="13" creationId="{5D6C15A0-C087-4593-8414-2B4EC1CDC3DE}"/>
          </ac:spMkLst>
        </pc:spChg>
      </pc:sldChg>
      <pc:sldChg chg="modSp mod">
        <pc:chgData name="F Martin (Hawthorn)" userId="e9dc11f7-41fe-4f4d-abdc-42f27848c6ef" providerId="ADAL" clId="{EADA80FC-71A4-4758-9CD5-5748029FC2C3}" dt="2025-12-04T12:29:56.045" v="1535" actId="12100"/>
        <pc:sldMkLst>
          <pc:docMk/>
          <pc:sldMk cId="507174366" sldId="265"/>
        </pc:sldMkLst>
        <pc:graphicFrameChg chg="mod modGraphic">
          <ac:chgData name="F Martin (Hawthorn)" userId="e9dc11f7-41fe-4f4d-abdc-42f27848c6ef" providerId="ADAL" clId="{EADA80FC-71A4-4758-9CD5-5748029FC2C3}" dt="2025-12-04T12:29:56.045" v="1535" actId="12100"/>
          <ac:graphicFrameMkLst>
            <pc:docMk/>
            <pc:sldMk cId="507174366" sldId="265"/>
            <ac:graphicFrameMk id="4" creationId="{E0575F7E-B1E4-4DB8-B9D4-F8386077FF19}"/>
          </ac:graphicFrameMkLst>
        </pc:graphicFrameChg>
      </pc:sldChg>
      <pc:sldChg chg="modSp mod">
        <pc:chgData name="F Martin (Hawthorn)" userId="e9dc11f7-41fe-4f4d-abdc-42f27848c6ef" providerId="ADAL" clId="{EADA80FC-71A4-4758-9CD5-5748029FC2C3}" dt="2025-12-04T12:56:41.232" v="1838" actId="1076"/>
        <pc:sldMkLst>
          <pc:docMk/>
          <pc:sldMk cId="2935928977" sldId="267"/>
        </pc:sldMkLst>
        <pc:spChg chg="mod">
          <ac:chgData name="F Martin (Hawthorn)" userId="e9dc11f7-41fe-4f4d-abdc-42f27848c6ef" providerId="ADAL" clId="{EADA80FC-71A4-4758-9CD5-5748029FC2C3}" dt="2025-12-04T12:56:41.232" v="1838" actId="1076"/>
          <ac:spMkLst>
            <pc:docMk/>
            <pc:sldMk cId="2935928977" sldId="267"/>
            <ac:spMk id="2" creationId="{9B731DFE-6B08-416E-973F-95378D87D876}"/>
          </ac:spMkLst>
        </pc:spChg>
        <pc:graphicFrameChg chg="mod">
          <ac:chgData name="F Martin (Hawthorn)" userId="e9dc11f7-41fe-4f4d-abdc-42f27848c6ef" providerId="ADAL" clId="{EADA80FC-71A4-4758-9CD5-5748029FC2C3}" dt="2025-12-04T12:56:09.322" v="1833" actId="2711"/>
          <ac:graphicFrameMkLst>
            <pc:docMk/>
            <pc:sldMk cId="2935928977" sldId="267"/>
            <ac:graphicFrameMk id="5" creationId="{95FAB40C-5DA7-4953-B081-36B1575F23AA}"/>
          </ac:graphicFrameMkLst>
        </pc:graphicFrameChg>
      </pc:sldChg>
      <pc:sldChg chg="addSp modSp mod setBg">
        <pc:chgData name="F Martin (Hawthorn)" userId="e9dc11f7-41fe-4f4d-abdc-42f27848c6ef" providerId="ADAL" clId="{EADA80FC-71A4-4758-9CD5-5748029FC2C3}" dt="2025-12-04T12:30:52.961" v="1541" actId="26606"/>
        <pc:sldMkLst>
          <pc:docMk/>
          <pc:sldMk cId="2181208043" sldId="269"/>
        </pc:sldMkLst>
        <pc:spChg chg="mod">
          <ac:chgData name="F Martin (Hawthorn)" userId="e9dc11f7-41fe-4f4d-abdc-42f27848c6ef" providerId="ADAL" clId="{EADA80FC-71A4-4758-9CD5-5748029FC2C3}" dt="2025-12-04T12:30:52.961" v="1541" actId="26606"/>
          <ac:spMkLst>
            <pc:docMk/>
            <pc:sldMk cId="2181208043" sldId="269"/>
            <ac:spMk id="2" creationId="{E651C055-C83B-4FE0-A0B4-5FDBB895663B}"/>
          </ac:spMkLst>
        </pc:spChg>
        <pc:spChg chg="mod">
          <ac:chgData name="F Martin (Hawthorn)" userId="e9dc11f7-41fe-4f4d-abdc-42f27848c6ef" providerId="ADAL" clId="{EADA80FC-71A4-4758-9CD5-5748029FC2C3}" dt="2025-12-04T12:30:52.961" v="1541" actId="26606"/>
          <ac:spMkLst>
            <pc:docMk/>
            <pc:sldMk cId="2181208043" sldId="269"/>
            <ac:spMk id="3" creationId="{A34E084A-3864-4666-96F7-E362E616D320}"/>
          </ac:spMkLst>
        </pc:spChg>
        <pc:spChg chg="add">
          <ac:chgData name="F Martin (Hawthorn)" userId="e9dc11f7-41fe-4f4d-abdc-42f27848c6ef" providerId="ADAL" clId="{EADA80FC-71A4-4758-9CD5-5748029FC2C3}" dt="2025-12-04T12:30:52.961" v="1541" actId="26606"/>
          <ac:spMkLst>
            <pc:docMk/>
            <pc:sldMk cId="2181208043" sldId="269"/>
            <ac:spMk id="10" creationId="{777A147A-9ED8-46B4-8660-1B3C2AA880B5}"/>
          </ac:spMkLst>
        </pc:spChg>
        <pc:spChg chg="add">
          <ac:chgData name="F Martin (Hawthorn)" userId="e9dc11f7-41fe-4f4d-abdc-42f27848c6ef" providerId="ADAL" clId="{EADA80FC-71A4-4758-9CD5-5748029FC2C3}" dt="2025-12-04T12:30:52.961" v="1541" actId="26606"/>
          <ac:spMkLst>
            <pc:docMk/>
            <pc:sldMk cId="2181208043" sldId="269"/>
            <ac:spMk id="12" creationId="{5D6C15A0-C087-4593-8414-2B4EC1CDC3DE}"/>
          </ac:spMkLst>
        </pc:spChg>
      </pc:sldChg>
      <pc:sldChg chg="addSp delSp modSp mod setBg">
        <pc:chgData name="F Martin (Hawthorn)" userId="e9dc11f7-41fe-4f4d-abdc-42f27848c6ef" providerId="ADAL" clId="{EADA80FC-71A4-4758-9CD5-5748029FC2C3}" dt="2025-12-04T12:52:40.682" v="1801" actId="122"/>
        <pc:sldMkLst>
          <pc:docMk/>
          <pc:sldMk cId="3251804800" sldId="270"/>
        </pc:sldMkLst>
        <pc:spChg chg="mod">
          <ac:chgData name="F Martin (Hawthorn)" userId="e9dc11f7-41fe-4f4d-abdc-42f27848c6ef" providerId="ADAL" clId="{EADA80FC-71A4-4758-9CD5-5748029FC2C3}" dt="2025-12-04T12:52:40.682" v="1801" actId="122"/>
          <ac:spMkLst>
            <pc:docMk/>
            <pc:sldMk cId="3251804800" sldId="270"/>
            <ac:spMk id="2" creationId="{BCDD5C6D-A2C7-4857-9371-D416B5BCAD9D}"/>
          </ac:spMkLst>
        </pc:spChg>
        <pc:spChg chg="add del mod">
          <ac:chgData name="F Martin (Hawthorn)" userId="e9dc11f7-41fe-4f4d-abdc-42f27848c6ef" providerId="ADAL" clId="{EADA80FC-71A4-4758-9CD5-5748029FC2C3}" dt="2025-12-04T12:52:08.527" v="1792" actId="26606"/>
          <ac:spMkLst>
            <pc:docMk/>
            <pc:sldMk cId="3251804800" sldId="270"/>
            <ac:spMk id="3" creationId="{74E2C724-E692-4BF5-AF1B-6D9485352CF7}"/>
          </ac:spMkLst>
        </pc:spChg>
        <pc:spChg chg="add mod">
          <ac:chgData name="F Martin (Hawthorn)" userId="e9dc11f7-41fe-4f4d-abdc-42f27848c6ef" providerId="ADAL" clId="{EADA80FC-71A4-4758-9CD5-5748029FC2C3}" dt="2025-12-04T12:52:26.013" v="1798" actId="113"/>
          <ac:spMkLst>
            <pc:docMk/>
            <pc:sldMk cId="3251804800" sldId="270"/>
            <ac:spMk id="9" creationId="{74E2C724-E692-4BF5-AF1B-6D9485352CF7}"/>
          </ac:spMkLst>
        </pc:spChg>
        <pc:spChg chg="add">
          <ac:chgData name="F Martin (Hawthorn)" userId="e9dc11f7-41fe-4f4d-abdc-42f27848c6ef" providerId="ADAL" clId="{EADA80FC-71A4-4758-9CD5-5748029FC2C3}" dt="2025-12-04T12:52:08.527" v="1792" actId="26606"/>
          <ac:spMkLst>
            <pc:docMk/>
            <pc:sldMk cId="3251804800" sldId="270"/>
            <ac:spMk id="10" creationId="{95408913-B323-422F-B521-2957A5B7FEE8}"/>
          </ac:spMkLst>
        </pc:spChg>
        <pc:spChg chg="add">
          <ac:chgData name="F Martin (Hawthorn)" userId="e9dc11f7-41fe-4f4d-abdc-42f27848c6ef" providerId="ADAL" clId="{EADA80FC-71A4-4758-9CD5-5748029FC2C3}" dt="2025-12-04T12:52:08.527" v="1792" actId="26606"/>
          <ac:spMkLst>
            <pc:docMk/>
            <pc:sldMk cId="3251804800" sldId="270"/>
            <ac:spMk id="12" creationId="{AA770EBD-5B77-46EC-BF58-EF27ACD6B47C}"/>
          </ac:spMkLst>
        </pc:spChg>
        <pc:graphicFrameChg chg="add del">
          <ac:chgData name="F Martin (Hawthorn)" userId="e9dc11f7-41fe-4f4d-abdc-42f27848c6ef" providerId="ADAL" clId="{EADA80FC-71A4-4758-9CD5-5748029FC2C3}" dt="2025-12-04T12:52:08.507" v="1791" actId="26606"/>
          <ac:graphicFrameMkLst>
            <pc:docMk/>
            <pc:sldMk cId="3251804800" sldId="270"/>
            <ac:graphicFrameMk id="7" creationId="{5B40880D-46DE-D949-9F07-7EF4F8422A56}"/>
          </ac:graphicFrameMkLst>
        </pc:graphicFrameChg>
      </pc:sldChg>
      <pc:sldChg chg="addSp delSp modSp mod setBg">
        <pc:chgData name="F Martin (Hawthorn)" userId="e9dc11f7-41fe-4f4d-abdc-42f27848c6ef" providerId="ADAL" clId="{EADA80FC-71A4-4758-9CD5-5748029FC2C3}" dt="2025-12-04T12:31:49.237" v="1545" actId="26606"/>
        <pc:sldMkLst>
          <pc:docMk/>
          <pc:sldMk cId="1134813041" sldId="272"/>
        </pc:sldMkLst>
        <pc:spChg chg="mod">
          <ac:chgData name="F Martin (Hawthorn)" userId="e9dc11f7-41fe-4f4d-abdc-42f27848c6ef" providerId="ADAL" clId="{EADA80FC-71A4-4758-9CD5-5748029FC2C3}" dt="2025-12-04T12:31:49.237" v="1545" actId="26606"/>
          <ac:spMkLst>
            <pc:docMk/>
            <pc:sldMk cId="1134813041" sldId="272"/>
            <ac:spMk id="2" creationId="{91FEC7B4-7378-4F5A-A786-18B893A4B3C5}"/>
          </ac:spMkLst>
        </pc:spChg>
        <pc:spChg chg="mod ord">
          <ac:chgData name="F Martin (Hawthorn)" userId="e9dc11f7-41fe-4f4d-abdc-42f27848c6ef" providerId="ADAL" clId="{EADA80FC-71A4-4758-9CD5-5748029FC2C3}" dt="2025-12-04T12:31:49.237" v="1545" actId="26606"/>
          <ac:spMkLst>
            <pc:docMk/>
            <pc:sldMk cId="1134813041" sldId="272"/>
            <ac:spMk id="3" creationId="{DC4B2A38-50FA-4706-905E-36A2908EB816}"/>
          </ac:spMkLst>
        </pc:spChg>
        <pc:spChg chg="add del">
          <ac:chgData name="F Martin (Hawthorn)" userId="e9dc11f7-41fe-4f4d-abdc-42f27848c6ef" providerId="ADAL" clId="{EADA80FC-71A4-4758-9CD5-5748029FC2C3}" dt="2025-12-04T12:28:23.923" v="1518" actId="26606"/>
          <ac:spMkLst>
            <pc:docMk/>
            <pc:sldMk cId="1134813041" sldId="272"/>
            <ac:spMk id="12" creationId="{45D37F4E-DDB4-456B-97E0-9937730A039F}"/>
          </ac:spMkLst>
        </pc:spChg>
        <pc:spChg chg="add del">
          <ac:chgData name="F Martin (Hawthorn)" userId="e9dc11f7-41fe-4f4d-abdc-42f27848c6ef" providerId="ADAL" clId="{EADA80FC-71A4-4758-9CD5-5748029FC2C3}" dt="2025-12-04T12:28:23.923" v="1518" actId="26606"/>
          <ac:spMkLst>
            <pc:docMk/>
            <pc:sldMk cId="1134813041" sldId="272"/>
            <ac:spMk id="14" creationId="{B2DD41CD-8F47-4F56-AD12-4E2FF7696987}"/>
          </ac:spMkLst>
        </pc:spChg>
        <pc:spChg chg="add del">
          <ac:chgData name="F Martin (Hawthorn)" userId="e9dc11f7-41fe-4f4d-abdc-42f27848c6ef" providerId="ADAL" clId="{EADA80FC-71A4-4758-9CD5-5748029FC2C3}" dt="2025-12-04T12:31:49.237" v="1545" actId="26606"/>
          <ac:spMkLst>
            <pc:docMk/>
            <pc:sldMk cId="1134813041" sldId="272"/>
            <ac:spMk id="19" creationId="{5D13CC36-B950-4F02-9BAF-9A7EB267398C}"/>
          </ac:spMkLst>
        </pc:spChg>
        <pc:spChg chg="add del">
          <ac:chgData name="F Martin (Hawthorn)" userId="e9dc11f7-41fe-4f4d-abdc-42f27848c6ef" providerId="ADAL" clId="{EADA80FC-71A4-4758-9CD5-5748029FC2C3}" dt="2025-12-04T12:31:49.237" v="1545" actId="26606"/>
          <ac:spMkLst>
            <pc:docMk/>
            <pc:sldMk cId="1134813041" sldId="272"/>
            <ac:spMk id="21" creationId="{4F2E2428-58BA-458D-AA54-05502E63F32F}"/>
          </ac:spMkLst>
        </pc:spChg>
        <pc:spChg chg="add">
          <ac:chgData name="F Martin (Hawthorn)" userId="e9dc11f7-41fe-4f4d-abdc-42f27848c6ef" providerId="ADAL" clId="{EADA80FC-71A4-4758-9CD5-5748029FC2C3}" dt="2025-12-04T12:31:49.237" v="1545" actId="26606"/>
          <ac:spMkLst>
            <pc:docMk/>
            <pc:sldMk cId="1134813041" sldId="272"/>
            <ac:spMk id="26" creationId="{85F55C16-BC21-49EF-A4FF-C3155BB93BD3}"/>
          </ac:spMkLst>
        </pc:spChg>
        <pc:spChg chg="add">
          <ac:chgData name="F Martin (Hawthorn)" userId="e9dc11f7-41fe-4f4d-abdc-42f27848c6ef" providerId="ADAL" clId="{EADA80FC-71A4-4758-9CD5-5748029FC2C3}" dt="2025-12-04T12:31:49.237" v="1545" actId="26606"/>
          <ac:spMkLst>
            <pc:docMk/>
            <pc:sldMk cId="1134813041" sldId="272"/>
            <ac:spMk id="28" creationId="{0C5F069E-AFE6-4825-8945-46F2918A5019}"/>
          </ac:spMkLst>
        </pc:spChg>
        <pc:picChg chg="add mod ord">
          <ac:chgData name="F Martin (Hawthorn)" userId="e9dc11f7-41fe-4f4d-abdc-42f27848c6ef" providerId="ADAL" clId="{EADA80FC-71A4-4758-9CD5-5748029FC2C3}" dt="2025-12-04T12:31:49.237" v="1545" actId="26606"/>
          <ac:picMkLst>
            <pc:docMk/>
            <pc:sldMk cId="1134813041" sldId="272"/>
            <ac:picMk id="7" creationId="{87869EC4-95E7-2B3E-F8DC-54BE82F4E699}"/>
          </ac:picMkLst>
        </pc:picChg>
        <pc:picChg chg="del">
          <ac:chgData name="F Martin (Hawthorn)" userId="e9dc11f7-41fe-4f4d-abdc-42f27848c6ef" providerId="ADAL" clId="{EADA80FC-71A4-4758-9CD5-5748029FC2C3}" dt="2025-12-04T12:23:10.615" v="1440" actId="478"/>
          <ac:picMkLst>
            <pc:docMk/>
            <pc:sldMk cId="1134813041" sldId="272"/>
            <ac:picMk id="8" creationId="{3EB5BB03-E6D4-4DE2-BACC-87329FB18637}"/>
          </ac:picMkLst>
        </pc:picChg>
      </pc:sldChg>
      <pc:sldChg chg="addSp delSp modSp mod setBg">
        <pc:chgData name="F Martin (Hawthorn)" userId="e9dc11f7-41fe-4f4d-abdc-42f27848c6ef" providerId="ADAL" clId="{EADA80FC-71A4-4758-9CD5-5748029FC2C3}" dt="2025-12-04T12:37:45.084" v="1556" actId="26606"/>
        <pc:sldMkLst>
          <pc:docMk/>
          <pc:sldMk cId="2221171619" sldId="273"/>
        </pc:sldMkLst>
        <pc:spChg chg="mod">
          <ac:chgData name="F Martin (Hawthorn)" userId="e9dc11f7-41fe-4f4d-abdc-42f27848c6ef" providerId="ADAL" clId="{EADA80FC-71A4-4758-9CD5-5748029FC2C3}" dt="2025-12-04T12:37:45.084" v="1556" actId="26606"/>
          <ac:spMkLst>
            <pc:docMk/>
            <pc:sldMk cId="2221171619" sldId="273"/>
            <ac:spMk id="2" creationId="{7250484F-5DB2-4001-B8B5-3E71C0488D31}"/>
          </ac:spMkLst>
        </pc:spChg>
        <pc:spChg chg="mod">
          <ac:chgData name="F Martin (Hawthorn)" userId="e9dc11f7-41fe-4f4d-abdc-42f27848c6ef" providerId="ADAL" clId="{EADA80FC-71A4-4758-9CD5-5748029FC2C3}" dt="2025-12-04T12:37:45.084" v="1556" actId="26606"/>
          <ac:spMkLst>
            <pc:docMk/>
            <pc:sldMk cId="2221171619" sldId="273"/>
            <ac:spMk id="3" creationId="{C28E46D8-8292-4233-8D9B-617F6502548E}"/>
          </ac:spMkLst>
        </pc:spChg>
        <pc:spChg chg="add del">
          <ac:chgData name="F Martin (Hawthorn)" userId="e9dc11f7-41fe-4f4d-abdc-42f27848c6ef" providerId="ADAL" clId="{EADA80FC-71A4-4758-9CD5-5748029FC2C3}" dt="2025-12-04T12:37:45.070" v="1555" actId="26606"/>
          <ac:spMkLst>
            <pc:docMk/>
            <pc:sldMk cId="2221171619" sldId="273"/>
            <ac:spMk id="9" creationId="{04812C46-200A-4DEB-A05E-3ED6C68C2387}"/>
          </ac:spMkLst>
        </pc:spChg>
        <pc:spChg chg="add del">
          <ac:chgData name="F Martin (Hawthorn)" userId="e9dc11f7-41fe-4f4d-abdc-42f27848c6ef" providerId="ADAL" clId="{EADA80FC-71A4-4758-9CD5-5748029FC2C3}" dt="2025-12-04T12:37:45.070" v="1555" actId="26606"/>
          <ac:spMkLst>
            <pc:docMk/>
            <pc:sldMk cId="2221171619" sldId="273"/>
            <ac:spMk id="14" creationId="{D1EA859B-E555-4109-94F3-6700E046E008}"/>
          </ac:spMkLst>
        </pc:spChg>
        <pc:spChg chg="add">
          <ac:chgData name="F Martin (Hawthorn)" userId="e9dc11f7-41fe-4f4d-abdc-42f27848c6ef" providerId="ADAL" clId="{EADA80FC-71A4-4758-9CD5-5748029FC2C3}" dt="2025-12-04T12:37:45.084" v="1556" actId="26606"/>
          <ac:spMkLst>
            <pc:docMk/>
            <pc:sldMk cId="2221171619" sldId="273"/>
            <ac:spMk id="16" creationId="{2B97F24A-32CE-4C1C-A50D-3016B394DCFB}"/>
          </ac:spMkLst>
        </pc:spChg>
        <pc:spChg chg="add">
          <ac:chgData name="F Martin (Hawthorn)" userId="e9dc11f7-41fe-4f4d-abdc-42f27848c6ef" providerId="ADAL" clId="{EADA80FC-71A4-4758-9CD5-5748029FC2C3}" dt="2025-12-04T12:37:45.084" v="1556" actId="26606"/>
          <ac:spMkLst>
            <pc:docMk/>
            <pc:sldMk cId="2221171619" sldId="273"/>
            <ac:spMk id="17" creationId="{CD8B4F24-440B-49E9-B85D-733523DC064B}"/>
          </ac:spMkLst>
        </pc:spChg>
        <pc:picChg chg="add mod ord">
          <ac:chgData name="F Martin (Hawthorn)" userId="e9dc11f7-41fe-4f4d-abdc-42f27848c6ef" providerId="ADAL" clId="{EADA80FC-71A4-4758-9CD5-5748029FC2C3}" dt="2025-12-04T12:37:45.084" v="1556" actId="26606"/>
          <ac:picMkLst>
            <pc:docMk/>
            <pc:sldMk cId="2221171619" sldId="273"/>
            <ac:picMk id="7" creationId="{9CFC9CC4-7820-A508-2772-4D86E83BEEA4}"/>
          </ac:picMkLst>
        </pc:picChg>
        <pc:picChg chg="del">
          <ac:chgData name="F Martin (Hawthorn)" userId="e9dc11f7-41fe-4f4d-abdc-42f27848c6ef" providerId="ADAL" clId="{EADA80FC-71A4-4758-9CD5-5748029FC2C3}" dt="2025-12-04T12:32:03.604" v="1548" actId="478"/>
          <ac:picMkLst>
            <pc:docMk/>
            <pc:sldMk cId="2221171619" sldId="273"/>
            <ac:picMk id="8" creationId="{C6AE1EED-EC1E-4D45-8EFF-3F57CD159C7A}"/>
          </ac:picMkLst>
        </pc:picChg>
        <pc:picChg chg="del">
          <ac:chgData name="F Martin (Hawthorn)" userId="e9dc11f7-41fe-4f4d-abdc-42f27848c6ef" providerId="ADAL" clId="{EADA80FC-71A4-4758-9CD5-5748029FC2C3}" dt="2025-12-04T12:32:01.955" v="1547" actId="478"/>
          <ac:picMkLst>
            <pc:docMk/>
            <pc:sldMk cId="2221171619" sldId="273"/>
            <ac:picMk id="10" creationId="{FEEDB83A-8D02-4D3D-9C5F-0856B9CF9C46}"/>
          </ac:picMkLst>
        </pc:picChg>
        <pc:picChg chg="del">
          <ac:chgData name="F Martin (Hawthorn)" userId="e9dc11f7-41fe-4f4d-abdc-42f27848c6ef" providerId="ADAL" clId="{EADA80FC-71A4-4758-9CD5-5748029FC2C3}" dt="2025-12-04T12:32:00.185" v="1546" actId="478"/>
          <ac:picMkLst>
            <pc:docMk/>
            <pc:sldMk cId="2221171619" sldId="273"/>
            <ac:picMk id="12" creationId="{16F69259-B413-45E0-B649-A00F958F2F97}"/>
          </ac:picMkLst>
        </pc:picChg>
      </pc:sldChg>
      <pc:sldChg chg="addSp delSp modSp mod setBg setClrOvrMap">
        <pc:chgData name="F Martin (Hawthorn)" userId="e9dc11f7-41fe-4f4d-abdc-42f27848c6ef" providerId="ADAL" clId="{EADA80FC-71A4-4758-9CD5-5748029FC2C3}" dt="2025-12-04T12:42:18.838" v="1560" actId="26606"/>
        <pc:sldMkLst>
          <pc:docMk/>
          <pc:sldMk cId="1564950900" sldId="274"/>
        </pc:sldMkLst>
        <pc:spChg chg="mod">
          <ac:chgData name="F Martin (Hawthorn)" userId="e9dc11f7-41fe-4f4d-abdc-42f27848c6ef" providerId="ADAL" clId="{EADA80FC-71A4-4758-9CD5-5748029FC2C3}" dt="2025-12-04T12:42:18.838" v="1560" actId="26606"/>
          <ac:spMkLst>
            <pc:docMk/>
            <pc:sldMk cId="1564950900" sldId="274"/>
            <ac:spMk id="2" creationId="{7250484F-5DB2-4001-B8B5-3E71C0488D31}"/>
          </ac:spMkLst>
        </pc:spChg>
        <pc:spChg chg="mod">
          <ac:chgData name="F Martin (Hawthorn)" userId="e9dc11f7-41fe-4f4d-abdc-42f27848c6ef" providerId="ADAL" clId="{EADA80FC-71A4-4758-9CD5-5748029FC2C3}" dt="2025-12-04T12:42:18.838" v="1560" actId="26606"/>
          <ac:spMkLst>
            <pc:docMk/>
            <pc:sldMk cId="1564950900" sldId="274"/>
            <ac:spMk id="3" creationId="{C28E46D8-8292-4233-8D9B-617F6502548E}"/>
          </ac:spMkLst>
        </pc:spChg>
        <pc:spChg chg="add">
          <ac:chgData name="F Martin (Hawthorn)" userId="e9dc11f7-41fe-4f4d-abdc-42f27848c6ef" providerId="ADAL" clId="{EADA80FC-71A4-4758-9CD5-5748029FC2C3}" dt="2025-12-04T12:42:18.838" v="1560" actId="26606"/>
          <ac:spMkLst>
            <pc:docMk/>
            <pc:sldMk cId="1564950900" sldId="274"/>
            <ac:spMk id="15" creationId="{9228552E-C8B1-4A80-8448-0787CE0FC704}"/>
          </ac:spMkLst>
        </pc:spChg>
        <pc:picChg chg="del">
          <ac:chgData name="F Martin (Hawthorn)" userId="e9dc11f7-41fe-4f4d-abdc-42f27848c6ef" providerId="ADAL" clId="{EADA80FC-71A4-4758-9CD5-5748029FC2C3}" dt="2025-12-04T12:23:03.617" v="1439" actId="478"/>
          <ac:picMkLst>
            <pc:docMk/>
            <pc:sldMk cId="1564950900" sldId="274"/>
            <ac:picMk id="7" creationId="{993DF43E-298F-435A-87CF-7EC0310F9FEF}"/>
          </ac:picMkLst>
        </pc:picChg>
        <pc:picChg chg="add del mod">
          <ac:chgData name="F Martin (Hawthorn)" userId="e9dc11f7-41fe-4f4d-abdc-42f27848c6ef" providerId="ADAL" clId="{EADA80FC-71A4-4758-9CD5-5748029FC2C3}" dt="2025-12-04T12:37:20.570" v="1551" actId="478"/>
          <ac:picMkLst>
            <pc:docMk/>
            <pc:sldMk cId="1564950900" sldId="274"/>
            <ac:picMk id="8" creationId="{8D157983-6745-ACDE-9780-D4A5B41D4A26}"/>
          </ac:picMkLst>
        </pc:picChg>
        <pc:picChg chg="add mod ord">
          <ac:chgData name="F Martin (Hawthorn)" userId="e9dc11f7-41fe-4f4d-abdc-42f27848c6ef" providerId="ADAL" clId="{EADA80FC-71A4-4758-9CD5-5748029FC2C3}" dt="2025-12-04T12:42:18.838" v="1560" actId="26606"/>
          <ac:picMkLst>
            <pc:docMk/>
            <pc:sldMk cId="1564950900" sldId="274"/>
            <ac:picMk id="10" creationId="{DE52F8C6-C080-0E0F-5C28-D539E30AE5E0}"/>
          </ac:picMkLst>
        </pc:picChg>
      </pc:sldChg>
      <pc:sldChg chg="addSp delSp modSp mod setBg">
        <pc:chgData name="F Martin (Hawthorn)" userId="e9dc11f7-41fe-4f4d-abdc-42f27848c6ef" providerId="ADAL" clId="{EADA80FC-71A4-4758-9CD5-5748029FC2C3}" dt="2025-12-04T12:53:47.511" v="1816" actId="122"/>
        <pc:sldMkLst>
          <pc:docMk/>
          <pc:sldMk cId="3432421998" sldId="277"/>
        </pc:sldMkLst>
        <pc:spChg chg="mod">
          <ac:chgData name="F Martin (Hawthorn)" userId="e9dc11f7-41fe-4f4d-abdc-42f27848c6ef" providerId="ADAL" clId="{EADA80FC-71A4-4758-9CD5-5748029FC2C3}" dt="2025-12-04T12:53:47.511" v="1816" actId="122"/>
          <ac:spMkLst>
            <pc:docMk/>
            <pc:sldMk cId="3432421998" sldId="277"/>
            <ac:spMk id="2" creationId="{EFC190FF-2320-4CD3-A3E3-27F2AF4057B5}"/>
          </ac:spMkLst>
        </pc:spChg>
        <pc:spChg chg="add del mod">
          <ac:chgData name="F Martin (Hawthorn)" userId="e9dc11f7-41fe-4f4d-abdc-42f27848c6ef" providerId="ADAL" clId="{EADA80FC-71A4-4758-9CD5-5748029FC2C3}" dt="2025-12-04T12:53:10.454" v="1806" actId="26606"/>
          <ac:spMkLst>
            <pc:docMk/>
            <pc:sldMk cId="3432421998" sldId="277"/>
            <ac:spMk id="3" creationId="{2E0F96D6-8EC5-4820-8CEF-6B38C9FABC5D}"/>
          </ac:spMkLst>
        </pc:spChg>
        <pc:spChg chg="add">
          <ac:chgData name="F Martin (Hawthorn)" userId="e9dc11f7-41fe-4f4d-abdc-42f27848c6ef" providerId="ADAL" clId="{EADA80FC-71A4-4758-9CD5-5748029FC2C3}" dt="2025-12-04T12:53:10.454" v="1806" actId="26606"/>
          <ac:spMkLst>
            <pc:docMk/>
            <pc:sldMk cId="3432421998" sldId="277"/>
            <ac:spMk id="11" creationId="{95408913-B323-422F-B521-2957A5B7FEE8}"/>
          </ac:spMkLst>
        </pc:spChg>
        <pc:spChg chg="add mod">
          <ac:chgData name="F Martin (Hawthorn)" userId="e9dc11f7-41fe-4f4d-abdc-42f27848c6ef" providerId="ADAL" clId="{EADA80FC-71A4-4758-9CD5-5748029FC2C3}" dt="2025-12-04T12:53:34.383" v="1814" actId="14100"/>
          <ac:spMkLst>
            <pc:docMk/>
            <pc:sldMk cId="3432421998" sldId="277"/>
            <ac:spMk id="12" creationId="{2E0F96D6-8EC5-4820-8CEF-6B38C9FABC5D}"/>
          </ac:spMkLst>
        </pc:spChg>
        <pc:spChg chg="add">
          <ac:chgData name="F Martin (Hawthorn)" userId="e9dc11f7-41fe-4f4d-abdc-42f27848c6ef" providerId="ADAL" clId="{EADA80FC-71A4-4758-9CD5-5748029FC2C3}" dt="2025-12-04T12:53:10.454" v="1806" actId="26606"/>
          <ac:spMkLst>
            <pc:docMk/>
            <pc:sldMk cId="3432421998" sldId="277"/>
            <ac:spMk id="13" creationId="{AA770EBD-5B77-46EC-BF58-EF27ACD6B47C}"/>
          </ac:spMkLst>
        </pc:spChg>
        <pc:graphicFrameChg chg="add del">
          <ac:chgData name="F Martin (Hawthorn)" userId="e9dc11f7-41fe-4f4d-abdc-42f27848c6ef" providerId="ADAL" clId="{EADA80FC-71A4-4758-9CD5-5748029FC2C3}" dt="2025-12-04T12:53:01.940" v="1803" actId="26606"/>
          <ac:graphicFrameMkLst>
            <pc:docMk/>
            <pc:sldMk cId="3432421998" sldId="277"/>
            <ac:graphicFrameMk id="8" creationId="{E36E139A-9D3E-88C0-177B-BD751FAA2313}"/>
          </ac:graphicFrameMkLst>
        </pc:graphicFrameChg>
        <pc:graphicFrameChg chg="add del">
          <ac:chgData name="F Martin (Hawthorn)" userId="e9dc11f7-41fe-4f4d-abdc-42f27848c6ef" providerId="ADAL" clId="{EADA80FC-71A4-4758-9CD5-5748029FC2C3}" dt="2025-12-04T12:53:10.448" v="1805" actId="26606"/>
          <ac:graphicFrameMkLst>
            <pc:docMk/>
            <pc:sldMk cId="3432421998" sldId="277"/>
            <ac:graphicFrameMk id="10" creationId="{0F03BF15-C98F-7C9E-B00F-5F9A4B18E163}"/>
          </ac:graphicFrameMkLst>
        </pc:graphicFrameChg>
      </pc:sldChg>
      <pc:sldChg chg="addSp delSp modSp mod setBg">
        <pc:chgData name="F Martin (Hawthorn)" userId="e9dc11f7-41fe-4f4d-abdc-42f27848c6ef" providerId="ADAL" clId="{EADA80FC-71A4-4758-9CD5-5748029FC2C3}" dt="2025-12-04T12:59:41.268" v="1876" actId="26606"/>
        <pc:sldMkLst>
          <pc:docMk/>
          <pc:sldMk cId="109231198" sldId="278"/>
        </pc:sldMkLst>
        <pc:spChg chg="mod">
          <ac:chgData name="F Martin (Hawthorn)" userId="e9dc11f7-41fe-4f4d-abdc-42f27848c6ef" providerId="ADAL" clId="{EADA80FC-71A4-4758-9CD5-5748029FC2C3}" dt="2025-12-04T12:59:41.268" v="1876" actId="26606"/>
          <ac:spMkLst>
            <pc:docMk/>
            <pc:sldMk cId="109231198" sldId="278"/>
            <ac:spMk id="2" creationId="{BCDD5C6D-A2C7-4857-9371-D416B5BCAD9D}"/>
          </ac:spMkLst>
        </pc:spChg>
        <pc:spChg chg="add del">
          <ac:chgData name="F Martin (Hawthorn)" userId="e9dc11f7-41fe-4f4d-abdc-42f27848c6ef" providerId="ADAL" clId="{EADA80FC-71A4-4758-9CD5-5748029FC2C3}" dt="2025-12-04T12:59:41.268" v="1876" actId="26606"/>
          <ac:spMkLst>
            <pc:docMk/>
            <pc:sldMk cId="109231198" sldId="278"/>
            <ac:spMk id="13" creationId="{AE5A632B-B15A-489E-8337-BC0F40DBC21F}"/>
          </ac:spMkLst>
        </pc:spChg>
        <pc:spChg chg="add del">
          <ac:chgData name="F Martin (Hawthorn)" userId="e9dc11f7-41fe-4f4d-abdc-42f27848c6ef" providerId="ADAL" clId="{EADA80FC-71A4-4758-9CD5-5748029FC2C3}" dt="2025-12-04T12:59:41.268" v="1876" actId="26606"/>
          <ac:spMkLst>
            <pc:docMk/>
            <pc:sldMk cId="109231198" sldId="278"/>
            <ac:spMk id="15" creationId="{6E895C8D-1379-40B8-8B1B-B6F5AEAF0A6C}"/>
          </ac:spMkLst>
        </pc:spChg>
        <pc:spChg chg="add del">
          <ac:chgData name="F Martin (Hawthorn)" userId="e9dc11f7-41fe-4f4d-abdc-42f27848c6ef" providerId="ADAL" clId="{EADA80FC-71A4-4758-9CD5-5748029FC2C3}" dt="2025-12-04T12:59:41.268" v="1876" actId="26606"/>
          <ac:spMkLst>
            <pc:docMk/>
            <pc:sldMk cId="109231198" sldId="278"/>
            <ac:spMk id="17" creationId="{651547D7-AD18-407B-A5F4-F8225B5DCFCC}"/>
          </ac:spMkLst>
        </pc:spChg>
        <pc:spChg chg="add del">
          <ac:chgData name="F Martin (Hawthorn)" userId="e9dc11f7-41fe-4f4d-abdc-42f27848c6ef" providerId="ADAL" clId="{EADA80FC-71A4-4758-9CD5-5748029FC2C3}" dt="2025-12-04T12:59:37.932" v="1873" actId="26606"/>
          <ac:spMkLst>
            <pc:docMk/>
            <pc:sldMk cId="109231198" sldId="278"/>
            <ac:spMk id="22" creationId="{DCC231C8-C761-4B31-9B1C-C6D19248C6B3}"/>
          </ac:spMkLst>
        </pc:spChg>
        <pc:spChg chg="add del">
          <ac:chgData name="F Martin (Hawthorn)" userId="e9dc11f7-41fe-4f4d-abdc-42f27848c6ef" providerId="ADAL" clId="{EADA80FC-71A4-4758-9CD5-5748029FC2C3}" dt="2025-12-04T12:59:41.243" v="1875" actId="26606"/>
          <ac:spMkLst>
            <pc:docMk/>
            <pc:sldMk cId="109231198" sldId="278"/>
            <ac:spMk id="24" creationId="{955A2079-FA98-4876-80F0-72364A7D2EA4}"/>
          </ac:spMkLst>
        </pc:spChg>
        <pc:spChg chg="add">
          <ac:chgData name="F Martin (Hawthorn)" userId="e9dc11f7-41fe-4f4d-abdc-42f27848c6ef" providerId="ADAL" clId="{EADA80FC-71A4-4758-9CD5-5748029FC2C3}" dt="2025-12-04T12:59:41.268" v="1876" actId="26606"/>
          <ac:spMkLst>
            <pc:docMk/>
            <pc:sldMk cId="109231198" sldId="278"/>
            <ac:spMk id="26" creationId="{DCC231C8-C761-4B31-9B1C-C6D19248C6B3}"/>
          </ac:spMkLst>
        </pc:spChg>
        <pc:graphicFrameChg chg="mod ord modGraphic">
          <ac:chgData name="F Martin (Hawthorn)" userId="e9dc11f7-41fe-4f4d-abdc-42f27848c6ef" providerId="ADAL" clId="{EADA80FC-71A4-4758-9CD5-5748029FC2C3}" dt="2025-12-04T12:59:41.268" v="1876" actId="26606"/>
          <ac:graphicFrameMkLst>
            <pc:docMk/>
            <pc:sldMk cId="109231198" sldId="278"/>
            <ac:graphicFrameMk id="4" creationId="{93315C92-9C00-4BCE-814B-A6EDF1624E28}"/>
          </ac:graphicFrameMkLst>
        </pc:graphicFrameChg>
      </pc:sldChg>
      <pc:sldChg chg="addSp delSp modSp mod setBg">
        <pc:chgData name="F Martin (Hawthorn)" userId="e9dc11f7-41fe-4f4d-abdc-42f27848c6ef" providerId="ADAL" clId="{EADA80FC-71A4-4758-9CD5-5748029FC2C3}" dt="2025-12-04T12:57:42.142" v="1854" actId="122"/>
        <pc:sldMkLst>
          <pc:docMk/>
          <pc:sldMk cId="3579250884" sldId="279"/>
        </pc:sldMkLst>
        <pc:spChg chg="mod">
          <ac:chgData name="F Martin (Hawthorn)" userId="e9dc11f7-41fe-4f4d-abdc-42f27848c6ef" providerId="ADAL" clId="{EADA80FC-71A4-4758-9CD5-5748029FC2C3}" dt="2025-12-04T12:57:23.117" v="1847" actId="26606"/>
          <ac:spMkLst>
            <pc:docMk/>
            <pc:sldMk cId="3579250884" sldId="279"/>
            <ac:spMk id="2" creationId="{5B67E55A-5C6D-4A99-B7AD-6179277C6750}"/>
          </ac:spMkLst>
        </pc:spChg>
        <pc:spChg chg="mod ord">
          <ac:chgData name="F Martin (Hawthorn)" userId="e9dc11f7-41fe-4f4d-abdc-42f27848c6ef" providerId="ADAL" clId="{EADA80FC-71A4-4758-9CD5-5748029FC2C3}" dt="2025-12-04T12:57:42.142" v="1854" actId="122"/>
          <ac:spMkLst>
            <pc:docMk/>
            <pc:sldMk cId="3579250884" sldId="279"/>
            <ac:spMk id="3" creationId="{2D8041A1-825F-43D2-A932-AC9523F35BDC}"/>
          </ac:spMkLst>
        </pc:spChg>
        <pc:spChg chg="add del">
          <ac:chgData name="F Martin (Hawthorn)" userId="e9dc11f7-41fe-4f4d-abdc-42f27848c6ef" providerId="ADAL" clId="{EADA80FC-71A4-4758-9CD5-5748029FC2C3}" dt="2025-12-04T12:56:58.807" v="1840" actId="26606"/>
          <ac:spMkLst>
            <pc:docMk/>
            <pc:sldMk cId="3579250884" sldId="279"/>
            <ac:spMk id="11" creationId="{B6FACB3C-9069-4791-BC5C-0DB7CD19B853}"/>
          </ac:spMkLst>
        </pc:spChg>
        <pc:spChg chg="add del">
          <ac:chgData name="F Martin (Hawthorn)" userId="e9dc11f7-41fe-4f4d-abdc-42f27848c6ef" providerId="ADAL" clId="{EADA80FC-71A4-4758-9CD5-5748029FC2C3}" dt="2025-12-04T12:56:58.807" v="1840" actId="26606"/>
          <ac:spMkLst>
            <pc:docMk/>
            <pc:sldMk cId="3579250884" sldId="279"/>
            <ac:spMk id="13" creationId="{71F2038E-D777-4B76-81DD-DD13EE91B9DD}"/>
          </ac:spMkLst>
        </pc:spChg>
        <pc:spChg chg="add del">
          <ac:chgData name="F Martin (Hawthorn)" userId="e9dc11f7-41fe-4f4d-abdc-42f27848c6ef" providerId="ADAL" clId="{EADA80FC-71A4-4758-9CD5-5748029FC2C3}" dt="2025-12-04T12:57:23.117" v="1847" actId="26606"/>
          <ac:spMkLst>
            <pc:docMk/>
            <pc:sldMk cId="3579250884" sldId="279"/>
            <ac:spMk id="21" creationId="{2B97F24A-32CE-4C1C-A50D-3016B394DCFB}"/>
          </ac:spMkLst>
        </pc:spChg>
        <pc:spChg chg="add del">
          <ac:chgData name="F Martin (Hawthorn)" userId="e9dc11f7-41fe-4f4d-abdc-42f27848c6ef" providerId="ADAL" clId="{EADA80FC-71A4-4758-9CD5-5748029FC2C3}" dt="2025-12-04T12:57:23.117" v="1847" actId="26606"/>
          <ac:spMkLst>
            <pc:docMk/>
            <pc:sldMk cId="3579250884" sldId="279"/>
            <ac:spMk id="22" creationId="{CD8B4F24-440B-49E9-B85D-733523DC064B}"/>
          </ac:spMkLst>
        </pc:spChg>
        <pc:spChg chg="add">
          <ac:chgData name="F Martin (Hawthorn)" userId="e9dc11f7-41fe-4f4d-abdc-42f27848c6ef" providerId="ADAL" clId="{EADA80FC-71A4-4758-9CD5-5748029FC2C3}" dt="2025-12-04T12:57:23.117" v="1847" actId="26606"/>
          <ac:spMkLst>
            <pc:docMk/>
            <pc:sldMk cId="3579250884" sldId="279"/>
            <ac:spMk id="27" creationId="{E81BF4F6-F2CF-4984-9D14-D6966D92F99F}"/>
          </ac:spMkLst>
        </pc:spChg>
        <pc:grpChg chg="add del">
          <ac:chgData name="F Martin (Hawthorn)" userId="e9dc11f7-41fe-4f4d-abdc-42f27848c6ef" providerId="ADAL" clId="{EADA80FC-71A4-4758-9CD5-5748029FC2C3}" dt="2025-12-04T12:56:58.807" v="1840" actId="26606"/>
          <ac:grpSpMkLst>
            <pc:docMk/>
            <pc:sldMk cId="3579250884" sldId="279"/>
            <ac:grpSpMk id="15" creationId="{DD354807-230F-4402-B1B9-F733A8F1F190}"/>
          </ac:grpSpMkLst>
        </pc:grpChg>
        <pc:picChg chg="mod ord">
          <ac:chgData name="F Martin (Hawthorn)" userId="e9dc11f7-41fe-4f4d-abdc-42f27848c6ef" providerId="ADAL" clId="{EADA80FC-71A4-4758-9CD5-5748029FC2C3}" dt="2025-12-04T12:57:23.117" v="1847" actId="26606"/>
          <ac:picMkLst>
            <pc:docMk/>
            <pc:sldMk cId="3579250884" sldId="279"/>
            <ac:picMk id="6" creationId="{5413F17C-E03A-4C4D-BF3E-ED83CE1FE4FE}"/>
          </ac:picMkLst>
        </pc:picChg>
      </pc:sldChg>
      <pc:sldChg chg="addSp delSp modSp mod setBg">
        <pc:chgData name="F Martin (Hawthorn)" userId="e9dc11f7-41fe-4f4d-abdc-42f27848c6ef" providerId="ADAL" clId="{EADA80FC-71A4-4758-9CD5-5748029FC2C3}" dt="2025-12-04T13:00:07.555" v="1881" actId="26606"/>
        <pc:sldMkLst>
          <pc:docMk/>
          <pc:sldMk cId="1437114895" sldId="280"/>
        </pc:sldMkLst>
        <pc:spChg chg="add del">
          <ac:chgData name="F Martin (Hawthorn)" userId="e9dc11f7-41fe-4f4d-abdc-42f27848c6ef" providerId="ADAL" clId="{EADA80FC-71A4-4758-9CD5-5748029FC2C3}" dt="2025-12-04T13:00:04.508" v="1878" actId="26606"/>
          <ac:spMkLst>
            <pc:docMk/>
            <pc:sldMk cId="1437114895" sldId="280"/>
            <ac:spMk id="9" creationId="{C7F55EAC-550A-4BDD-9099-3F20B8FA0EBC}"/>
          </ac:spMkLst>
        </pc:spChg>
        <pc:spChg chg="add del">
          <ac:chgData name="F Martin (Hawthorn)" userId="e9dc11f7-41fe-4f4d-abdc-42f27848c6ef" providerId="ADAL" clId="{EADA80FC-71A4-4758-9CD5-5748029FC2C3}" dt="2025-12-04T13:00:04.508" v="1878" actId="26606"/>
          <ac:spMkLst>
            <pc:docMk/>
            <pc:sldMk cId="1437114895" sldId="280"/>
            <ac:spMk id="11" creationId="{DC4F5A5F-493F-49AE-89B6-D5AF5EBC8B0E}"/>
          </ac:spMkLst>
        </pc:spChg>
        <pc:spChg chg="add del">
          <ac:chgData name="F Martin (Hawthorn)" userId="e9dc11f7-41fe-4f4d-abdc-42f27848c6ef" providerId="ADAL" clId="{EADA80FC-71A4-4758-9CD5-5748029FC2C3}" dt="2025-12-04T13:00:07.555" v="1880" actId="26606"/>
          <ac:spMkLst>
            <pc:docMk/>
            <pc:sldMk cId="1437114895" sldId="280"/>
            <ac:spMk id="13" creationId="{7BDAC5B6-20CE-447F-8BA1-F2274AC7AE5B}"/>
          </ac:spMkLst>
        </pc:spChg>
        <pc:spChg chg="add del">
          <ac:chgData name="F Martin (Hawthorn)" userId="e9dc11f7-41fe-4f4d-abdc-42f27848c6ef" providerId="ADAL" clId="{EADA80FC-71A4-4758-9CD5-5748029FC2C3}" dt="2025-12-04T13:00:07.555" v="1880" actId="26606"/>
          <ac:spMkLst>
            <pc:docMk/>
            <pc:sldMk cId="1437114895" sldId="280"/>
            <ac:spMk id="14" creationId="{D1D22B31-BF8F-446B-9009-8A251FB177CB}"/>
          </ac:spMkLst>
        </pc:spChg>
        <pc:picChg chg="mod">
          <ac:chgData name="F Martin (Hawthorn)" userId="e9dc11f7-41fe-4f4d-abdc-42f27848c6ef" providerId="ADAL" clId="{EADA80FC-71A4-4758-9CD5-5748029FC2C3}" dt="2025-12-04T13:00:07.555" v="1881" actId="26606"/>
          <ac:picMkLst>
            <pc:docMk/>
            <pc:sldMk cId="1437114895" sldId="280"/>
            <ac:picMk id="4" creationId="{BD50FB1C-EC94-48E0-988C-B40E2DC64E7E}"/>
          </ac:picMkLst>
        </pc:picChg>
      </pc:sldChg>
      <pc:sldChg chg="addSp delSp modSp mod">
        <pc:chgData name="F Martin (Hawthorn)" userId="e9dc11f7-41fe-4f4d-abdc-42f27848c6ef" providerId="ADAL" clId="{EADA80FC-71A4-4758-9CD5-5748029FC2C3}" dt="2025-12-04T13:02:09.901" v="1902" actId="1076"/>
        <pc:sldMkLst>
          <pc:docMk/>
          <pc:sldMk cId="3979743427" sldId="281"/>
        </pc:sldMkLst>
        <pc:spChg chg="mod">
          <ac:chgData name="F Martin (Hawthorn)" userId="e9dc11f7-41fe-4f4d-abdc-42f27848c6ef" providerId="ADAL" clId="{EADA80FC-71A4-4758-9CD5-5748029FC2C3}" dt="2025-12-04T13:01:49.762" v="1898" actId="1076"/>
          <ac:spMkLst>
            <pc:docMk/>
            <pc:sldMk cId="3979743427" sldId="281"/>
            <ac:spMk id="2" creationId="{BCDD5C6D-A2C7-4857-9371-D416B5BCAD9D}"/>
          </ac:spMkLst>
        </pc:spChg>
        <pc:spChg chg="add mod">
          <ac:chgData name="F Martin (Hawthorn)" userId="e9dc11f7-41fe-4f4d-abdc-42f27848c6ef" providerId="ADAL" clId="{EADA80FC-71A4-4758-9CD5-5748029FC2C3}" dt="2025-12-04T13:02:05.281" v="1901" actId="14100"/>
          <ac:spMkLst>
            <pc:docMk/>
            <pc:sldMk cId="3979743427" sldId="281"/>
            <ac:spMk id="3" creationId="{28D31B4C-7110-8332-F538-B57CCB5EBBE2}"/>
          </ac:spMkLst>
        </pc:spChg>
        <pc:spChg chg="add mod">
          <ac:chgData name="F Martin (Hawthorn)" userId="e9dc11f7-41fe-4f4d-abdc-42f27848c6ef" providerId="ADAL" clId="{EADA80FC-71A4-4758-9CD5-5748029FC2C3}" dt="2025-12-04T13:02:09.901" v="1902" actId="1076"/>
          <ac:spMkLst>
            <pc:docMk/>
            <pc:sldMk cId="3979743427" sldId="281"/>
            <ac:spMk id="4" creationId="{96F60DE4-0F66-2E3F-7174-BF5EB80305BA}"/>
          </ac:spMkLst>
        </pc:spChg>
        <pc:graphicFrameChg chg="del mod modGraphic">
          <ac:chgData name="F Martin (Hawthorn)" userId="e9dc11f7-41fe-4f4d-abdc-42f27848c6ef" providerId="ADAL" clId="{EADA80FC-71A4-4758-9CD5-5748029FC2C3}" dt="2025-12-04T12:00:20.833" v="189" actId="478"/>
          <ac:graphicFrameMkLst>
            <pc:docMk/>
            <pc:sldMk cId="3979743427" sldId="281"/>
            <ac:graphicFrameMk id="5" creationId="{27CECF67-A698-4302-9F43-8CFA5B2BBB49}"/>
          </ac:graphicFrameMkLst>
        </pc:graphicFrameChg>
      </pc:sldChg>
      <pc:sldChg chg="addSp delSp modSp add mod">
        <pc:chgData name="F Martin (Hawthorn)" userId="e9dc11f7-41fe-4f4d-abdc-42f27848c6ef" providerId="ADAL" clId="{EADA80FC-71A4-4758-9CD5-5748029FC2C3}" dt="2025-12-04T13:01:20.306" v="1894" actId="255"/>
        <pc:sldMkLst>
          <pc:docMk/>
          <pc:sldMk cId="950222478" sldId="282"/>
        </pc:sldMkLst>
        <pc:spChg chg="mod">
          <ac:chgData name="F Martin (Hawthorn)" userId="e9dc11f7-41fe-4f4d-abdc-42f27848c6ef" providerId="ADAL" clId="{EADA80FC-71A4-4758-9CD5-5748029FC2C3}" dt="2025-12-04T13:01:20.306" v="1894" actId="255"/>
          <ac:spMkLst>
            <pc:docMk/>
            <pc:sldMk cId="950222478" sldId="282"/>
            <ac:spMk id="2" creationId="{D5CCB37D-60F7-EE0E-19E7-996533C9F434}"/>
          </ac:spMkLst>
        </pc:spChg>
        <pc:spChg chg="del">
          <ac:chgData name="F Martin (Hawthorn)" userId="e9dc11f7-41fe-4f4d-abdc-42f27848c6ef" providerId="ADAL" clId="{EADA80FC-71A4-4758-9CD5-5748029FC2C3}" dt="2025-12-04T12:05:18.211" v="430" actId="478"/>
          <ac:spMkLst>
            <pc:docMk/>
            <pc:sldMk cId="950222478" sldId="282"/>
            <ac:spMk id="3" creationId="{C6A27CA8-5FC9-BBAC-B7DF-CEDBD28B5824}"/>
          </ac:spMkLst>
        </pc:spChg>
        <pc:spChg chg="mod ord">
          <ac:chgData name="F Martin (Hawthorn)" userId="e9dc11f7-41fe-4f4d-abdc-42f27848c6ef" providerId="ADAL" clId="{EADA80FC-71A4-4758-9CD5-5748029FC2C3}" dt="2025-12-04T13:01:08.232" v="1892" actId="1076"/>
          <ac:spMkLst>
            <pc:docMk/>
            <pc:sldMk cId="950222478" sldId="282"/>
            <ac:spMk id="4" creationId="{3C2C9D4B-815A-C71E-6BA6-177BE93C42EF}"/>
          </ac:spMkLst>
        </pc:spChg>
        <pc:spChg chg="add mod">
          <ac:chgData name="F Martin (Hawthorn)" userId="e9dc11f7-41fe-4f4d-abdc-42f27848c6ef" providerId="ADAL" clId="{EADA80FC-71A4-4758-9CD5-5748029FC2C3}" dt="2025-12-04T13:01:14.621" v="1893" actId="1076"/>
          <ac:spMkLst>
            <pc:docMk/>
            <pc:sldMk cId="950222478" sldId="282"/>
            <ac:spMk id="5" creationId="{CADCAB46-3D4A-C93A-C913-723F04A8A8E8}"/>
          </ac:spMkLst>
        </pc:spChg>
      </pc:sldChg>
      <pc:sldChg chg="addSp delSp modSp add mod">
        <pc:chgData name="F Martin (Hawthorn)" userId="e9dc11f7-41fe-4f4d-abdc-42f27848c6ef" providerId="ADAL" clId="{EADA80FC-71A4-4758-9CD5-5748029FC2C3}" dt="2025-12-04T13:00:38.018" v="1887" actId="1076"/>
        <pc:sldMkLst>
          <pc:docMk/>
          <pc:sldMk cId="2611976254" sldId="283"/>
        </pc:sldMkLst>
        <pc:spChg chg="mod">
          <ac:chgData name="F Martin (Hawthorn)" userId="e9dc11f7-41fe-4f4d-abdc-42f27848c6ef" providerId="ADAL" clId="{EADA80FC-71A4-4758-9CD5-5748029FC2C3}" dt="2025-12-04T13:00:31.292" v="1885" actId="2711"/>
          <ac:spMkLst>
            <pc:docMk/>
            <pc:sldMk cId="2611976254" sldId="283"/>
            <ac:spMk id="2" creationId="{F1819B7A-0485-C333-277F-00F30E742D92}"/>
          </ac:spMkLst>
        </pc:spChg>
        <pc:spChg chg="add mod">
          <ac:chgData name="F Martin (Hawthorn)" userId="e9dc11f7-41fe-4f4d-abdc-42f27848c6ef" providerId="ADAL" clId="{EADA80FC-71A4-4758-9CD5-5748029FC2C3}" dt="2025-12-04T13:00:34.137" v="1886" actId="14100"/>
          <ac:spMkLst>
            <pc:docMk/>
            <pc:sldMk cId="2611976254" sldId="283"/>
            <ac:spMk id="3" creationId="{41A14A03-5079-6AA8-73EB-9AABD2F8EA33}"/>
          </ac:spMkLst>
        </pc:spChg>
        <pc:spChg chg="mod">
          <ac:chgData name="F Martin (Hawthorn)" userId="e9dc11f7-41fe-4f4d-abdc-42f27848c6ef" providerId="ADAL" clId="{EADA80FC-71A4-4758-9CD5-5748029FC2C3}" dt="2025-12-04T12:12:35.226" v="962" actId="20577"/>
          <ac:spMkLst>
            <pc:docMk/>
            <pc:sldMk cId="2611976254" sldId="283"/>
            <ac:spMk id="4" creationId="{D8875167-ECE8-B59F-290A-BB358AEF54F4}"/>
          </ac:spMkLst>
        </pc:spChg>
        <pc:spChg chg="del mod">
          <ac:chgData name="F Martin (Hawthorn)" userId="e9dc11f7-41fe-4f4d-abdc-42f27848c6ef" providerId="ADAL" clId="{EADA80FC-71A4-4758-9CD5-5748029FC2C3}" dt="2025-12-04T12:12:37.767" v="963" actId="478"/>
          <ac:spMkLst>
            <pc:docMk/>
            <pc:sldMk cId="2611976254" sldId="283"/>
            <ac:spMk id="5" creationId="{0F079CEF-3379-C5C1-D08A-46CA728FAAF1}"/>
          </ac:spMkLst>
        </pc:spChg>
        <pc:spChg chg="add mod">
          <ac:chgData name="F Martin (Hawthorn)" userId="e9dc11f7-41fe-4f4d-abdc-42f27848c6ef" providerId="ADAL" clId="{EADA80FC-71A4-4758-9CD5-5748029FC2C3}" dt="2025-12-04T13:00:38.018" v="1887" actId="1076"/>
          <ac:spMkLst>
            <pc:docMk/>
            <pc:sldMk cId="2611976254" sldId="283"/>
            <ac:spMk id="8" creationId="{204F4BA4-608A-2B1A-1C1F-2924818EDA15}"/>
          </ac:spMkLst>
        </pc:spChg>
        <pc:spChg chg="add mod">
          <ac:chgData name="F Martin (Hawthorn)" userId="e9dc11f7-41fe-4f4d-abdc-42f27848c6ef" providerId="ADAL" clId="{EADA80FC-71A4-4758-9CD5-5748029FC2C3}" dt="2025-12-04T12:16:38.687" v="1059" actId="1076"/>
          <ac:spMkLst>
            <pc:docMk/>
            <pc:sldMk cId="2611976254" sldId="283"/>
            <ac:spMk id="10" creationId="{B71FF0E2-EB2B-E88A-3864-38603CD6FAFD}"/>
          </ac:spMkLst>
        </pc:spChg>
        <pc:picChg chg="mod">
          <ac:chgData name="F Martin (Hawthorn)" userId="e9dc11f7-41fe-4f4d-abdc-42f27848c6ef" providerId="ADAL" clId="{EADA80FC-71A4-4758-9CD5-5748029FC2C3}" dt="2025-12-04T12:17:46.460" v="1084" actId="1076"/>
          <ac:picMkLst>
            <pc:docMk/>
            <pc:sldMk cId="2611976254" sldId="283"/>
            <ac:picMk id="6" creationId="{98508A9B-D087-6882-7A8E-35504F967FC8}"/>
          </ac:picMkLst>
        </pc:picChg>
        <pc:picChg chg="add mod">
          <ac:chgData name="F Martin (Hawthorn)" userId="e9dc11f7-41fe-4f4d-abdc-42f27848c6ef" providerId="ADAL" clId="{EADA80FC-71A4-4758-9CD5-5748029FC2C3}" dt="2025-12-04T12:16:11.025" v="1055" actId="1076"/>
          <ac:picMkLst>
            <pc:docMk/>
            <pc:sldMk cId="2611976254" sldId="283"/>
            <ac:picMk id="9" creationId="{5EF6C8D6-E7FD-8AF9-B1E0-68B9C86C80F3}"/>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F05B35-C1C6-4C6C-84CD-6D397B848020}"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740EBC15-7425-44E4-8334-A6889729BC8B}">
      <dgm:prSet phldrT="[Text]" custT="1"/>
      <dgm:spPr>
        <a:solidFill>
          <a:srgbClr val="FDFB9F"/>
        </a:solidFill>
      </dgm:spPr>
      <dgm:t>
        <a:bodyPr/>
        <a:lstStyle/>
        <a:p>
          <a:pPr algn="ctr"/>
          <a:r>
            <a:rPr lang="en-GB" sz="2000" dirty="0">
              <a:solidFill>
                <a:schemeClr val="tx1"/>
              </a:solidFill>
              <a:latin typeface="Century Gothic" panose="020B0502020202020204" pitchFamily="34" charset="0"/>
            </a:rPr>
            <a:t>Communication and Interaction</a:t>
          </a:r>
        </a:p>
      </dgm:t>
    </dgm:pt>
    <dgm:pt modelId="{F5BCBE3D-FE6E-404F-A8A0-A6162B30B9C3}" type="parTrans" cxnId="{67D8CB9C-2871-43B2-B1F8-6A69C2CC16A8}">
      <dgm:prSet/>
      <dgm:spPr/>
      <dgm:t>
        <a:bodyPr/>
        <a:lstStyle/>
        <a:p>
          <a:endParaRPr lang="en-GB"/>
        </a:p>
      </dgm:t>
    </dgm:pt>
    <dgm:pt modelId="{87792055-657E-42F1-A22E-2F4CAE5C742C}" type="sibTrans" cxnId="{67D8CB9C-2871-43B2-B1F8-6A69C2CC16A8}">
      <dgm:prSet/>
      <dgm:spPr/>
      <dgm:t>
        <a:bodyPr/>
        <a:lstStyle/>
        <a:p>
          <a:endParaRPr lang="en-GB"/>
        </a:p>
      </dgm:t>
    </dgm:pt>
    <dgm:pt modelId="{42BB63B0-1F8B-409E-B4E5-456726131CE3}">
      <dgm:prSet phldrT="[Text]"/>
      <dgm:spPr>
        <a:solidFill>
          <a:srgbClr val="FFCCFF"/>
        </a:solidFill>
      </dgm:spPr>
      <dgm:t>
        <a:bodyPr/>
        <a:lstStyle/>
        <a:p>
          <a:r>
            <a:rPr lang="en-GB" dirty="0">
              <a:solidFill>
                <a:schemeClr val="tx1"/>
              </a:solidFill>
              <a:latin typeface="Century Gothic" panose="020B0502020202020204" pitchFamily="34" charset="0"/>
            </a:rPr>
            <a:t>Cognition and Learning </a:t>
          </a:r>
        </a:p>
      </dgm:t>
    </dgm:pt>
    <dgm:pt modelId="{FC09901F-4ACE-415C-B33B-C8D77C31A9D8}" type="parTrans" cxnId="{BEA26428-61AE-4DC7-B123-62C45431DA69}">
      <dgm:prSet/>
      <dgm:spPr/>
      <dgm:t>
        <a:bodyPr/>
        <a:lstStyle/>
        <a:p>
          <a:endParaRPr lang="en-GB"/>
        </a:p>
      </dgm:t>
    </dgm:pt>
    <dgm:pt modelId="{706590C9-816B-476D-878A-6CB96B4126A4}" type="sibTrans" cxnId="{BEA26428-61AE-4DC7-B123-62C45431DA69}">
      <dgm:prSet/>
      <dgm:spPr/>
      <dgm:t>
        <a:bodyPr/>
        <a:lstStyle/>
        <a:p>
          <a:endParaRPr lang="en-GB"/>
        </a:p>
      </dgm:t>
    </dgm:pt>
    <dgm:pt modelId="{FFFF9BB0-FD76-4B9D-A617-901802854374}">
      <dgm:prSet phldrT="[Text]"/>
      <dgm:spPr>
        <a:solidFill>
          <a:srgbClr val="C9FD95"/>
        </a:solidFill>
      </dgm:spPr>
      <dgm:t>
        <a:bodyPr/>
        <a:lstStyle/>
        <a:p>
          <a:r>
            <a:rPr lang="en-GB" dirty="0">
              <a:solidFill>
                <a:schemeClr val="tx1"/>
              </a:solidFill>
              <a:latin typeface="Century Gothic" panose="020B0502020202020204" pitchFamily="34" charset="0"/>
            </a:rPr>
            <a:t>Social, Emotional and Mental Health </a:t>
          </a:r>
        </a:p>
      </dgm:t>
    </dgm:pt>
    <dgm:pt modelId="{7DE8AB97-3850-40E1-90BB-6F89FF822061}" type="parTrans" cxnId="{C885B941-18B5-40D7-A005-DE5193E9C832}">
      <dgm:prSet/>
      <dgm:spPr/>
      <dgm:t>
        <a:bodyPr/>
        <a:lstStyle/>
        <a:p>
          <a:endParaRPr lang="en-GB"/>
        </a:p>
      </dgm:t>
    </dgm:pt>
    <dgm:pt modelId="{84B71AF7-E762-4378-AC73-B48E664C3F8A}" type="sibTrans" cxnId="{C885B941-18B5-40D7-A005-DE5193E9C832}">
      <dgm:prSet/>
      <dgm:spPr/>
      <dgm:t>
        <a:bodyPr/>
        <a:lstStyle/>
        <a:p>
          <a:endParaRPr lang="en-GB"/>
        </a:p>
      </dgm:t>
    </dgm:pt>
    <dgm:pt modelId="{8114FE5C-85B0-4FA7-9705-18535A7DB421}">
      <dgm:prSet phldrT="[Text]"/>
      <dgm:spPr>
        <a:solidFill>
          <a:srgbClr val="99FFCC"/>
        </a:solidFill>
      </dgm:spPr>
      <dgm:t>
        <a:bodyPr/>
        <a:lstStyle/>
        <a:p>
          <a:r>
            <a:rPr lang="en-GB" dirty="0">
              <a:solidFill>
                <a:schemeClr val="tx1"/>
              </a:solidFill>
              <a:latin typeface="Century Gothic" panose="020B0502020202020204" pitchFamily="34" charset="0"/>
            </a:rPr>
            <a:t>Sensory/Physical</a:t>
          </a:r>
        </a:p>
      </dgm:t>
    </dgm:pt>
    <dgm:pt modelId="{C5C4AFCC-7BCA-4E78-A8E7-8D105C1FD204}" type="parTrans" cxnId="{9407FB95-860C-4B1F-81EB-A2F192D24564}">
      <dgm:prSet/>
      <dgm:spPr/>
      <dgm:t>
        <a:bodyPr/>
        <a:lstStyle/>
        <a:p>
          <a:endParaRPr lang="en-GB"/>
        </a:p>
      </dgm:t>
    </dgm:pt>
    <dgm:pt modelId="{9EB3FBD3-F9EE-4D5D-A538-38C81680501A}" type="sibTrans" cxnId="{9407FB95-860C-4B1F-81EB-A2F192D24564}">
      <dgm:prSet/>
      <dgm:spPr/>
      <dgm:t>
        <a:bodyPr/>
        <a:lstStyle/>
        <a:p>
          <a:endParaRPr lang="en-GB"/>
        </a:p>
      </dgm:t>
    </dgm:pt>
    <dgm:pt modelId="{BD4E9488-5BBC-4C75-AED8-4EF341EA0172}" type="pres">
      <dgm:prSet presAssocID="{18F05B35-C1C6-4C6C-84CD-6D397B848020}" presName="diagram" presStyleCnt="0">
        <dgm:presLayoutVars>
          <dgm:dir/>
          <dgm:resizeHandles val="exact"/>
        </dgm:presLayoutVars>
      </dgm:prSet>
      <dgm:spPr/>
    </dgm:pt>
    <dgm:pt modelId="{BEAE182E-8E7C-4070-8808-C164B20DB88B}" type="pres">
      <dgm:prSet presAssocID="{740EBC15-7425-44E4-8334-A6889729BC8B}" presName="node" presStyleLbl="node1" presStyleIdx="0" presStyleCnt="4" custLinFactNeighborX="999" custLinFactNeighborY="-2421">
        <dgm:presLayoutVars>
          <dgm:bulletEnabled val="1"/>
        </dgm:presLayoutVars>
      </dgm:prSet>
      <dgm:spPr/>
    </dgm:pt>
    <dgm:pt modelId="{7989A939-BE28-4022-9734-3514CDD75188}" type="pres">
      <dgm:prSet presAssocID="{87792055-657E-42F1-A22E-2F4CAE5C742C}" presName="sibTrans" presStyleCnt="0"/>
      <dgm:spPr/>
    </dgm:pt>
    <dgm:pt modelId="{46CD6821-6C0A-46DE-9BB7-BAAA7A889BDF}" type="pres">
      <dgm:prSet presAssocID="{42BB63B0-1F8B-409E-B4E5-456726131CE3}" presName="node" presStyleLbl="node1" presStyleIdx="1" presStyleCnt="4" custLinFactNeighborX="1060">
        <dgm:presLayoutVars>
          <dgm:bulletEnabled val="1"/>
        </dgm:presLayoutVars>
      </dgm:prSet>
      <dgm:spPr/>
    </dgm:pt>
    <dgm:pt modelId="{DB6D38EB-4D47-4FE1-A25E-3BED04BC44B5}" type="pres">
      <dgm:prSet presAssocID="{706590C9-816B-476D-878A-6CB96B4126A4}" presName="sibTrans" presStyleCnt="0"/>
      <dgm:spPr/>
    </dgm:pt>
    <dgm:pt modelId="{A992565B-576B-46CC-92EF-6FD2C8725248}" type="pres">
      <dgm:prSet presAssocID="{FFFF9BB0-FD76-4B9D-A617-901802854374}" presName="node" presStyleLbl="node1" presStyleIdx="2" presStyleCnt="4">
        <dgm:presLayoutVars>
          <dgm:bulletEnabled val="1"/>
        </dgm:presLayoutVars>
      </dgm:prSet>
      <dgm:spPr/>
    </dgm:pt>
    <dgm:pt modelId="{5A8DAC49-76DF-4EBB-9651-7C64BFFA2337}" type="pres">
      <dgm:prSet presAssocID="{84B71AF7-E762-4378-AC73-B48E664C3F8A}" presName="sibTrans" presStyleCnt="0"/>
      <dgm:spPr/>
    </dgm:pt>
    <dgm:pt modelId="{18D6C940-8E5F-42D0-B046-836DEBD1213A}" type="pres">
      <dgm:prSet presAssocID="{8114FE5C-85B0-4FA7-9705-18535A7DB421}" presName="node" presStyleLbl="node1" presStyleIdx="3" presStyleCnt="4">
        <dgm:presLayoutVars>
          <dgm:bulletEnabled val="1"/>
        </dgm:presLayoutVars>
      </dgm:prSet>
      <dgm:spPr/>
    </dgm:pt>
  </dgm:ptLst>
  <dgm:cxnLst>
    <dgm:cxn modelId="{BEA26428-61AE-4DC7-B123-62C45431DA69}" srcId="{18F05B35-C1C6-4C6C-84CD-6D397B848020}" destId="{42BB63B0-1F8B-409E-B4E5-456726131CE3}" srcOrd="1" destOrd="0" parTransId="{FC09901F-4ACE-415C-B33B-C8D77C31A9D8}" sibTransId="{706590C9-816B-476D-878A-6CB96B4126A4}"/>
    <dgm:cxn modelId="{C885B941-18B5-40D7-A005-DE5193E9C832}" srcId="{18F05B35-C1C6-4C6C-84CD-6D397B848020}" destId="{FFFF9BB0-FD76-4B9D-A617-901802854374}" srcOrd="2" destOrd="0" parTransId="{7DE8AB97-3850-40E1-90BB-6F89FF822061}" sibTransId="{84B71AF7-E762-4378-AC73-B48E664C3F8A}"/>
    <dgm:cxn modelId="{11C7CB90-195B-4D68-92A9-B307CBAABD3B}" type="presOf" srcId="{FFFF9BB0-FD76-4B9D-A617-901802854374}" destId="{A992565B-576B-46CC-92EF-6FD2C8725248}" srcOrd="0" destOrd="0" presId="urn:microsoft.com/office/officeart/2005/8/layout/default"/>
    <dgm:cxn modelId="{9407FB95-860C-4B1F-81EB-A2F192D24564}" srcId="{18F05B35-C1C6-4C6C-84CD-6D397B848020}" destId="{8114FE5C-85B0-4FA7-9705-18535A7DB421}" srcOrd="3" destOrd="0" parTransId="{C5C4AFCC-7BCA-4E78-A8E7-8D105C1FD204}" sibTransId="{9EB3FBD3-F9EE-4D5D-A538-38C81680501A}"/>
    <dgm:cxn modelId="{F6380798-0F50-410E-84D4-622B045D21BC}" type="presOf" srcId="{42BB63B0-1F8B-409E-B4E5-456726131CE3}" destId="{46CD6821-6C0A-46DE-9BB7-BAAA7A889BDF}" srcOrd="0" destOrd="0" presId="urn:microsoft.com/office/officeart/2005/8/layout/default"/>
    <dgm:cxn modelId="{67D8CB9C-2871-43B2-B1F8-6A69C2CC16A8}" srcId="{18F05B35-C1C6-4C6C-84CD-6D397B848020}" destId="{740EBC15-7425-44E4-8334-A6889729BC8B}" srcOrd="0" destOrd="0" parTransId="{F5BCBE3D-FE6E-404F-A8A0-A6162B30B9C3}" sibTransId="{87792055-657E-42F1-A22E-2F4CAE5C742C}"/>
    <dgm:cxn modelId="{A63E73AC-114D-4D8C-9AE6-0F26FE436D8C}" type="presOf" srcId="{740EBC15-7425-44E4-8334-A6889729BC8B}" destId="{BEAE182E-8E7C-4070-8808-C164B20DB88B}" srcOrd="0" destOrd="0" presId="urn:microsoft.com/office/officeart/2005/8/layout/default"/>
    <dgm:cxn modelId="{099D75B1-5DDF-48B4-919F-CCAAFA184F68}" type="presOf" srcId="{8114FE5C-85B0-4FA7-9705-18535A7DB421}" destId="{18D6C940-8E5F-42D0-B046-836DEBD1213A}" srcOrd="0" destOrd="0" presId="urn:microsoft.com/office/officeart/2005/8/layout/default"/>
    <dgm:cxn modelId="{8C2650CC-5942-4A6F-B457-19035052C5D2}" type="presOf" srcId="{18F05B35-C1C6-4C6C-84CD-6D397B848020}" destId="{BD4E9488-5BBC-4C75-AED8-4EF341EA0172}" srcOrd="0" destOrd="0" presId="urn:microsoft.com/office/officeart/2005/8/layout/default"/>
    <dgm:cxn modelId="{88B4DA10-205B-4388-8683-BB7683490FF4}" type="presParOf" srcId="{BD4E9488-5BBC-4C75-AED8-4EF341EA0172}" destId="{BEAE182E-8E7C-4070-8808-C164B20DB88B}" srcOrd="0" destOrd="0" presId="urn:microsoft.com/office/officeart/2005/8/layout/default"/>
    <dgm:cxn modelId="{C6E29A45-2E2E-4BC5-AB9C-9FF703B1A980}" type="presParOf" srcId="{BD4E9488-5BBC-4C75-AED8-4EF341EA0172}" destId="{7989A939-BE28-4022-9734-3514CDD75188}" srcOrd="1" destOrd="0" presId="urn:microsoft.com/office/officeart/2005/8/layout/default"/>
    <dgm:cxn modelId="{850BE72F-CCE8-4B91-B9F4-7115674A99F1}" type="presParOf" srcId="{BD4E9488-5BBC-4C75-AED8-4EF341EA0172}" destId="{46CD6821-6C0A-46DE-9BB7-BAAA7A889BDF}" srcOrd="2" destOrd="0" presId="urn:microsoft.com/office/officeart/2005/8/layout/default"/>
    <dgm:cxn modelId="{E10130B9-6FC1-43A8-9EB6-30DAC666FAFB}" type="presParOf" srcId="{BD4E9488-5BBC-4C75-AED8-4EF341EA0172}" destId="{DB6D38EB-4D47-4FE1-A25E-3BED04BC44B5}" srcOrd="3" destOrd="0" presId="urn:microsoft.com/office/officeart/2005/8/layout/default"/>
    <dgm:cxn modelId="{BC67F03A-E554-409F-AE5E-A933570902D2}" type="presParOf" srcId="{BD4E9488-5BBC-4C75-AED8-4EF341EA0172}" destId="{A992565B-576B-46CC-92EF-6FD2C8725248}" srcOrd="4" destOrd="0" presId="urn:microsoft.com/office/officeart/2005/8/layout/default"/>
    <dgm:cxn modelId="{5D3EBB30-3946-4833-B958-7004E08C380E}" type="presParOf" srcId="{BD4E9488-5BBC-4C75-AED8-4EF341EA0172}" destId="{5A8DAC49-76DF-4EBB-9651-7C64BFFA2337}" srcOrd="5" destOrd="0" presId="urn:microsoft.com/office/officeart/2005/8/layout/default"/>
    <dgm:cxn modelId="{3E774920-F158-48B9-A94E-25987F330C23}" type="presParOf" srcId="{BD4E9488-5BBC-4C75-AED8-4EF341EA0172}" destId="{18D6C940-8E5F-42D0-B046-836DEBD1213A}"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5DE6B5-5B04-4DCC-A7FC-7D5309E2B6B7}" type="doc">
      <dgm:prSet loTypeId="urn:microsoft.com/office/officeart/2005/8/layout/default" loCatId="list" qsTypeId="urn:microsoft.com/office/officeart/2005/8/quickstyle/simple2" qsCatId="simple" csTypeId="urn:microsoft.com/office/officeart/2005/8/colors/accent1_2" csCatId="accent1" phldr="1"/>
      <dgm:spPr/>
      <dgm:t>
        <a:bodyPr/>
        <a:lstStyle/>
        <a:p>
          <a:endParaRPr lang="en-GB"/>
        </a:p>
      </dgm:t>
    </dgm:pt>
    <dgm:pt modelId="{1537F51F-F8A1-47C5-8E81-4615B78E2BE8}">
      <dgm:prSet phldrT="[Text]"/>
      <dgm:spPr>
        <a:solidFill>
          <a:srgbClr val="99FFCC"/>
        </a:solidFill>
      </dgm:spPr>
      <dgm:t>
        <a:bodyPr/>
        <a:lstStyle/>
        <a:p>
          <a:r>
            <a:rPr lang="en-GB" dirty="0">
              <a:solidFill>
                <a:schemeClr val="tx1"/>
              </a:solidFill>
              <a:latin typeface="Century Gothic" panose="020B0502020202020204" pitchFamily="34" charset="0"/>
            </a:rPr>
            <a:t>An understanding of SEND.</a:t>
          </a:r>
        </a:p>
      </dgm:t>
    </dgm:pt>
    <dgm:pt modelId="{6EF89D82-DE38-42E7-BF18-10D030091CE9}" type="parTrans" cxnId="{CE5A26F4-52EF-49C4-8BF3-3D342D4E6F89}">
      <dgm:prSet/>
      <dgm:spPr/>
      <dgm:t>
        <a:bodyPr/>
        <a:lstStyle/>
        <a:p>
          <a:endParaRPr lang="en-GB"/>
        </a:p>
      </dgm:t>
    </dgm:pt>
    <dgm:pt modelId="{435A4BFF-BFBC-4EDE-B68D-3001D2F197E8}" type="sibTrans" cxnId="{CE5A26F4-52EF-49C4-8BF3-3D342D4E6F89}">
      <dgm:prSet/>
      <dgm:spPr/>
      <dgm:t>
        <a:bodyPr/>
        <a:lstStyle/>
        <a:p>
          <a:endParaRPr lang="en-GB"/>
        </a:p>
      </dgm:t>
    </dgm:pt>
    <dgm:pt modelId="{6103FEC1-47D7-4B83-9F82-71F9F491AF39}">
      <dgm:prSet phldrT="[Text]"/>
      <dgm:spPr>
        <a:solidFill>
          <a:srgbClr val="C9FD95"/>
        </a:solidFill>
      </dgm:spPr>
      <dgm:t>
        <a:bodyPr/>
        <a:lstStyle/>
        <a:p>
          <a:r>
            <a:rPr lang="en-GB" dirty="0">
              <a:solidFill>
                <a:schemeClr val="tx1"/>
              </a:solidFill>
              <a:latin typeface="Century Gothic" panose="020B0502020202020204" pitchFamily="34" charset="0"/>
            </a:rPr>
            <a:t>Inclusion for ALL pupils.</a:t>
          </a:r>
        </a:p>
      </dgm:t>
    </dgm:pt>
    <dgm:pt modelId="{8636FB7C-6216-4E33-8AE8-AF69FC6F1EEF}" type="parTrans" cxnId="{FC59DA41-D0E9-49B8-B316-BAC9157A253E}">
      <dgm:prSet/>
      <dgm:spPr/>
      <dgm:t>
        <a:bodyPr/>
        <a:lstStyle/>
        <a:p>
          <a:endParaRPr lang="en-GB"/>
        </a:p>
      </dgm:t>
    </dgm:pt>
    <dgm:pt modelId="{B47A6A0B-2340-4C5D-84B7-23C722864F36}" type="sibTrans" cxnId="{FC59DA41-D0E9-49B8-B316-BAC9157A253E}">
      <dgm:prSet/>
      <dgm:spPr/>
      <dgm:t>
        <a:bodyPr/>
        <a:lstStyle/>
        <a:p>
          <a:endParaRPr lang="en-GB"/>
        </a:p>
      </dgm:t>
    </dgm:pt>
    <dgm:pt modelId="{3358B502-5BE5-4447-A57B-4D82CDF0929C}">
      <dgm:prSet phldrT="[Text]"/>
      <dgm:spPr>
        <a:solidFill>
          <a:srgbClr val="FFCCFF"/>
        </a:solidFill>
      </dgm:spPr>
      <dgm:t>
        <a:bodyPr/>
        <a:lstStyle/>
        <a:p>
          <a:r>
            <a:rPr lang="en-GB" dirty="0">
              <a:solidFill>
                <a:schemeClr val="tx1"/>
              </a:solidFill>
              <a:latin typeface="Century Gothic" panose="020B0502020202020204" pitchFamily="34" charset="0"/>
            </a:rPr>
            <a:t>Full access to a broad and balanced curriculum.</a:t>
          </a:r>
        </a:p>
      </dgm:t>
    </dgm:pt>
    <dgm:pt modelId="{F321BC22-9B5E-4945-A89C-66909159DDC9}" type="parTrans" cxnId="{5ADCC8C5-A669-4FCA-9795-C88EC7A200B9}">
      <dgm:prSet/>
      <dgm:spPr/>
      <dgm:t>
        <a:bodyPr/>
        <a:lstStyle/>
        <a:p>
          <a:endParaRPr lang="en-GB"/>
        </a:p>
      </dgm:t>
    </dgm:pt>
    <dgm:pt modelId="{3A568BB5-E8E4-475A-BD42-96A53F2094A7}" type="sibTrans" cxnId="{5ADCC8C5-A669-4FCA-9795-C88EC7A200B9}">
      <dgm:prSet/>
      <dgm:spPr/>
      <dgm:t>
        <a:bodyPr/>
        <a:lstStyle/>
        <a:p>
          <a:endParaRPr lang="en-GB"/>
        </a:p>
      </dgm:t>
    </dgm:pt>
    <dgm:pt modelId="{4401DD27-8CB0-472D-964E-0ED324C12820}">
      <dgm:prSet phldrT="[Text]"/>
      <dgm:spPr>
        <a:solidFill>
          <a:srgbClr val="FDFB9F"/>
        </a:solidFill>
      </dgm:spPr>
      <dgm:t>
        <a:bodyPr/>
        <a:lstStyle/>
        <a:p>
          <a:r>
            <a:rPr lang="en-GB" dirty="0">
              <a:solidFill>
                <a:schemeClr val="tx1"/>
              </a:solidFill>
              <a:latin typeface="Century Gothic" panose="020B0502020202020204" pitchFamily="34" charset="0"/>
            </a:rPr>
            <a:t>A school Inclusion Leader/Qualified SENDCo</a:t>
          </a:r>
        </a:p>
      </dgm:t>
    </dgm:pt>
    <dgm:pt modelId="{1DA514D6-FBA2-45B4-A560-4ADE55740BA5}" type="parTrans" cxnId="{B4AADFA9-2381-44BC-8FB8-DBD19E48345E}">
      <dgm:prSet/>
      <dgm:spPr/>
      <dgm:t>
        <a:bodyPr/>
        <a:lstStyle/>
        <a:p>
          <a:endParaRPr lang="en-GB"/>
        </a:p>
      </dgm:t>
    </dgm:pt>
    <dgm:pt modelId="{195E0B8C-CE99-4092-BD6C-78CFFD07F75A}" type="sibTrans" cxnId="{B4AADFA9-2381-44BC-8FB8-DBD19E48345E}">
      <dgm:prSet/>
      <dgm:spPr/>
      <dgm:t>
        <a:bodyPr/>
        <a:lstStyle/>
        <a:p>
          <a:endParaRPr lang="en-GB"/>
        </a:p>
      </dgm:t>
    </dgm:pt>
    <dgm:pt modelId="{3D81AC12-1299-407E-8C75-622D2980D712}">
      <dgm:prSet phldrT="[Text]"/>
      <dgm:spPr>
        <a:solidFill>
          <a:schemeClr val="accent5">
            <a:lumMod val="20000"/>
            <a:lumOff val="80000"/>
          </a:schemeClr>
        </a:solidFill>
      </dgm:spPr>
      <dgm:t>
        <a:bodyPr/>
        <a:lstStyle/>
        <a:p>
          <a:r>
            <a:rPr lang="en-GB" dirty="0">
              <a:solidFill>
                <a:schemeClr val="tx1"/>
              </a:solidFill>
              <a:latin typeface="Century Gothic" panose="020B0502020202020204" pitchFamily="34" charset="0"/>
            </a:rPr>
            <a:t>Maximum opportunities to achieve at the national standard.</a:t>
          </a:r>
        </a:p>
      </dgm:t>
    </dgm:pt>
    <dgm:pt modelId="{4D177E37-C3EE-4EA8-AE2C-5D05E51BF898}" type="parTrans" cxnId="{297E0E11-328A-4CCE-BDF8-0E31356EA8CA}">
      <dgm:prSet/>
      <dgm:spPr/>
      <dgm:t>
        <a:bodyPr/>
        <a:lstStyle/>
        <a:p>
          <a:endParaRPr lang="en-GB"/>
        </a:p>
      </dgm:t>
    </dgm:pt>
    <dgm:pt modelId="{536928D6-D291-44D4-AE76-0768B6F6B352}" type="sibTrans" cxnId="{297E0E11-328A-4CCE-BDF8-0E31356EA8CA}">
      <dgm:prSet/>
      <dgm:spPr/>
      <dgm:t>
        <a:bodyPr/>
        <a:lstStyle/>
        <a:p>
          <a:endParaRPr lang="en-GB"/>
        </a:p>
      </dgm:t>
    </dgm:pt>
    <dgm:pt modelId="{3A57A0AA-E6BB-4F22-9B01-C39FF6CD68AF}">
      <dgm:prSet phldrT="[Text]"/>
      <dgm:spPr>
        <a:solidFill>
          <a:schemeClr val="accent6">
            <a:lumMod val="40000"/>
            <a:lumOff val="60000"/>
          </a:schemeClr>
        </a:solidFill>
      </dgm:spPr>
      <dgm:t>
        <a:bodyPr/>
        <a:lstStyle/>
        <a:p>
          <a:r>
            <a:rPr lang="en-GB" dirty="0">
              <a:solidFill>
                <a:schemeClr val="tx1"/>
              </a:solidFill>
              <a:latin typeface="Century Gothic" panose="020B0502020202020204" pitchFamily="34" charset="0"/>
            </a:rPr>
            <a:t>Precise, evidence based and planned interventions.</a:t>
          </a:r>
        </a:p>
      </dgm:t>
    </dgm:pt>
    <dgm:pt modelId="{BBA27E3D-5A8A-47A6-82A6-0BDF77997467}" type="parTrans" cxnId="{9F589ED9-3A26-443E-B758-35F44F1BB969}">
      <dgm:prSet/>
      <dgm:spPr/>
      <dgm:t>
        <a:bodyPr/>
        <a:lstStyle/>
        <a:p>
          <a:endParaRPr lang="en-GB"/>
        </a:p>
      </dgm:t>
    </dgm:pt>
    <dgm:pt modelId="{99921D03-7740-4F0C-8BC9-EE78DB503673}" type="sibTrans" cxnId="{9F589ED9-3A26-443E-B758-35F44F1BB969}">
      <dgm:prSet/>
      <dgm:spPr/>
      <dgm:t>
        <a:bodyPr/>
        <a:lstStyle/>
        <a:p>
          <a:endParaRPr lang="en-GB"/>
        </a:p>
      </dgm:t>
    </dgm:pt>
    <dgm:pt modelId="{3ACC9681-9652-4A5E-854B-98A1278E95C1}">
      <dgm:prSet phldrT="[Text]"/>
      <dgm:spPr>
        <a:solidFill>
          <a:srgbClr val="E9BBFD"/>
        </a:solidFill>
      </dgm:spPr>
      <dgm:t>
        <a:bodyPr/>
        <a:lstStyle/>
        <a:p>
          <a:r>
            <a:rPr lang="en-GB" dirty="0">
              <a:solidFill>
                <a:schemeClr val="tx1"/>
              </a:solidFill>
              <a:latin typeface="Century Gothic" panose="020B0502020202020204" pitchFamily="34" charset="0"/>
            </a:rPr>
            <a:t>An understanding of SEND and underachievement.</a:t>
          </a:r>
        </a:p>
      </dgm:t>
    </dgm:pt>
    <dgm:pt modelId="{BDC92B3B-8D95-4C93-81F7-7F6CE43DCC2E}" type="parTrans" cxnId="{FA44C2C9-E712-49A5-A478-652FEA2C1572}">
      <dgm:prSet/>
      <dgm:spPr/>
      <dgm:t>
        <a:bodyPr/>
        <a:lstStyle/>
        <a:p>
          <a:endParaRPr lang="en-GB"/>
        </a:p>
      </dgm:t>
    </dgm:pt>
    <dgm:pt modelId="{55F991E1-E634-4BB8-A92A-7AACA67B0351}" type="sibTrans" cxnId="{FA44C2C9-E712-49A5-A478-652FEA2C1572}">
      <dgm:prSet/>
      <dgm:spPr/>
      <dgm:t>
        <a:bodyPr/>
        <a:lstStyle/>
        <a:p>
          <a:endParaRPr lang="en-GB"/>
        </a:p>
      </dgm:t>
    </dgm:pt>
    <dgm:pt modelId="{679BFE70-25C8-41E8-B8A1-C48447061F1B}">
      <dgm:prSet phldrT="[Text]"/>
      <dgm:spPr>
        <a:solidFill>
          <a:srgbClr val="BBFBD5"/>
        </a:solidFill>
      </dgm:spPr>
      <dgm:t>
        <a:bodyPr/>
        <a:lstStyle/>
        <a:p>
          <a:r>
            <a:rPr lang="en-GB" dirty="0">
              <a:solidFill>
                <a:schemeClr val="tx1"/>
              </a:solidFill>
              <a:latin typeface="Century Gothic" panose="020B0502020202020204" pitchFamily="34" charset="0"/>
            </a:rPr>
            <a:t>Support to narrow attainment gaps and maximise progress of learners.</a:t>
          </a:r>
        </a:p>
      </dgm:t>
    </dgm:pt>
    <dgm:pt modelId="{B8BCBDC6-DE57-4CCA-B35C-4EB02AD539F9}" type="parTrans" cxnId="{1E5B6C16-54FF-42DD-8B7D-1D21038B3FB5}">
      <dgm:prSet/>
      <dgm:spPr/>
      <dgm:t>
        <a:bodyPr/>
        <a:lstStyle/>
        <a:p>
          <a:endParaRPr lang="en-GB"/>
        </a:p>
      </dgm:t>
    </dgm:pt>
    <dgm:pt modelId="{259D0F75-1EE9-4402-BCEB-9F6A01688520}" type="sibTrans" cxnId="{1E5B6C16-54FF-42DD-8B7D-1D21038B3FB5}">
      <dgm:prSet/>
      <dgm:spPr/>
      <dgm:t>
        <a:bodyPr/>
        <a:lstStyle/>
        <a:p>
          <a:endParaRPr lang="en-GB"/>
        </a:p>
      </dgm:t>
    </dgm:pt>
    <dgm:pt modelId="{3EC1CC21-5F40-4927-B145-2F188BDE5B40}">
      <dgm:prSet phldrT="[Text]"/>
      <dgm:spPr>
        <a:solidFill>
          <a:srgbClr val="B8ECFE"/>
        </a:solidFill>
      </dgm:spPr>
      <dgm:t>
        <a:bodyPr/>
        <a:lstStyle/>
        <a:p>
          <a:r>
            <a:rPr lang="en-GB" dirty="0">
              <a:solidFill>
                <a:schemeClr val="tx1"/>
              </a:solidFill>
              <a:latin typeface="Century Gothic" panose="020B0502020202020204" pitchFamily="34" charset="0"/>
            </a:rPr>
            <a:t>Individual targets to support progress with termly reviews.</a:t>
          </a:r>
        </a:p>
      </dgm:t>
    </dgm:pt>
    <dgm:pt modelId="{811135D0-9B17-41A9-849F-BB21304C3DBB}" type="parTrans" cxnId="{A24AAC2B-6080-49FB-9056-B893F6A890B1}">
      <dgm:prSet/>
      <dgm:spPr/>
      <dgm:t>
        <a:bodyPr/>
        <a:lstStyle/>
        <a:p>
          <a:endParaRPr lang="en-GB"/>
        </a:p>
      </dgm:t>
    </dgm:pt>
    <dgm:pt modelId="{33912424-1B5E-4E29-8F85-25891E25FC19}" type="sibTrans" cxnId="{A24AAC2B-6080-49FB-9056-B893F6A890B1}">
      <dgm:prSet/>
      <dgm:spPr/>
      <dgm:t>
        <a:bodyPr/>
        <a:lstStyle/>
        <a:p>
          <a:endParaRPr lang="en-GB"/>
        </a:p>
      </dgm:t>
    </dgm:pt>
    <dgm:pt modelId="{DD7AFDCD-1B66-4425-A808-008373A83148}">
      <dgm:prSet phldrT="[Text]"/>
      <dgm:spPr>
        <a:solidFill>
          <a:srgbClr val="E6FB97"/>
        </a:solidFill>
      </dgm:spPr>
      <dgm:t>
        <a:bodyPr/>
        <a:lstStyle/>
        <a:p>
          <a:r>
            <a:rPr lang="en-GB" dirty="0">
              <a:solidFill>
                <a:schemeClr val="tx1"/>
              </a:solidFill>
              <a:latin typeface="Century Gothic" panose="020B0502020202020204" pitchFamily="34" charset="0"/>
            </a:rPr>
            <a:t>Appropriate support materials, and equipment, to meet individual needs.</a:t>
          </a:r>
        </a:p>
      </dgm:t>
    </dgm:pt>
    <dgm:pt modelId="{036B66AE-6816-4DB8-B277-F941B150E09D}" type="parTrans" cxnId="{F0EDE29A-79A7-4870-B6D0-0CAB34AC3086}">
      <dgm:prSet/>
      <dgm:spPr/>
      <dgm:t>
        <a:bodyPr/>
        <a:lstStyle/>
        <a:p>
          <a:endParaRPr lang="en-GB"/>
        </a:p>
      </dgm:t>
    </dgm:pt>
    <dgm:pt modelId="{1CF5F824-5280-4A80-AB99-A515EF17BF4D}" type="sibTrans" cxnId="{F0EDE29A-79A7-4870-B6D0-0CAB34AC3086}">
      <dgm:prSet/>
      <dgm:spPr/>
      <dgm:t>
        <a:bodyPr/>
        <a:lstStyle/>
        <a:p>
          <a:endParaRPr lang="en-GB"/>
        </a:p>
      </dgm:t>
    </dgm:pt>
    <dgm:pt modelId="{9DC9465F-35C9-4719-905B-391ABE1CA006}">
      <dgm:prSet phldrT="[Text]"/>
      <dgm:spPr>
        <a:solidFill>
          <a:srgbClr val="D1B8FE"/>
        </a:solidFill>
      </dgm:spPr>
      <dgm:t>
        <a:bodyPr/>
        <a:lstStyle/>
        <a:p>
          <a:r>
            <a:rPr lang="en-GB" dirty="0">
              <a:solidFill>
                <a:schemeClr val="tx1"/>
              </a:solidFill>
              <a:latin typeface="Century Gothic" panose="020B0502020202020204" pitchFamily="34" charset="0"/>
            </a:rPr>
            <a:t>Honest and open communication between home and school. </a:t>
          </a:r>
        </a:p>
      </dgm:t>
    </dgm:pt>
    <dgm:pt modelId="{B281F901-4C88-4123-B2B2-76EDC29F7BAC}" type="parTrans" cxnId="{D917B19D-E532-4B9A-AB7D-B4D94BD71285}">
      <dgm:prSet/>
      <dgm:spPr/>
      <dgm:t>
        <a:bodyPr/>
        <a:lstStyle/>
        <a:p>
          <a:endParaRPr lang="en-GB"/>
        </a:p>
      </dgm:t>
    </dgm:pt>
    <dgm:pt modelId="{F3CD493E-16FE-4692-90E3-A0F757F03F30}" type="sibTrans" cxnId="{D917B19D-E532-4B9A-AB7D-B4D94BD71285}">
      <dgm:prSet/>
      <dgm:spPr/>
      <dgm:t>
        <a:bodyPr/>
        <a:lstStyle/>
        <a:p>
          <a:endParaRPr lang="en-GB"/>
        </a:p>
      </dgm:t>
    </dgm:pt>
    <dgm:pt modelId="{C61BBA12-872A-4049-95D1-FFDA480F9B37}">
      <dgm:prSet phldrT="[Text]"/>
      <dgm:spPr>
        <a:solidFill>
          <a:srgbClr val="FED3D2"/>
        </a:solidFill>
      </dgm:spPr>
      <dgm:t>
        <a:bodyPr/>
        <a:lstStyle/>
        <a:p>
          <a:r>
            <a:rPr lang="en-GB" dirty="0">
              <a:solidFill>
                <a:schemeClr val="tx1"/>
              </a:solidFill>
              <a:latin typeface="Century Gothic" panose="020B0502020202020204" pitchFamily="34" charset="0"/>
            </a:rPr>
            <a:t>A one page profile for all learners.</a:t>
          </a:r>
        </a:p>
      </dgm:t>
    </dgm:pt>
    <dgm:pt modelId="{63D8A428-1C60-41F7-A42E-7351527336E3}" type="parTrans" cxnId="{F61E5B80-9A34-432E-AC1E-F766EC1C05D5}">
      <dgm:prSet/>
      <dgm:spPr/>
      <dgm:t>
        <a:bodyPr/>
        <a:lstStyle/>
        <a:p>
          <a:endParaRPr lang="en-GB"/>
        </a:p>
      </dgm:t>
    </dgm:pt>
    <dgm:pt modelId="{9DE036BD-3FB4-48BA-8511-9DC1A27B86B6}" type="sibTrans" cxnId="{F61E5B80-9A34-432E-AC1E-F766EC1C05D5}">
      <dgm:prSet/>
      <dgm:spPr/>
      <dgm:t>
        <a:bodyPr/>
        <a:lstStyle/>
        <a:p>
          <a:endParaRPr lang="en-GB"/>
        </a:p>
      </dgm:t>
    </dgm:pt>
    <dgm:pt modelId="{3702397C-37CA-4593-9842-4F4CCCE4B0FC}">
      <dgm:prSet phldrT="[Text]"/>
      <dgm:spPr>
        <a:solidFill>
          <a:srgbClr val="FFCEB3"/>
        </a:solidFill>
      </dgm:spPr>
      <dgm:t>
        <a:bodyPr/>
        <a:lstStyle/>
        <a:p>
          <a:r>
            <a:rPr lang="en-GB" dirty="0">
              <a:solidFill>
                <a:schemeClr val="tx1"/>
              </a:solidFill>
              <a:latin typeface="Century Gothic" panose="020B0502020202020204" pitchFamily="34" charset="0"/>
            </a:rPr>
            <a:t>Evidence based teaching strategies which promote inclusion for all.</a:t>
          </a:r>
        </a:p>
      </dgm:t>
    </dgm:pt>
    <dgm:pt modelId="{822CA1B3-CAC8-4AFA-93EE-2EDF659F5FFB}" type="parTrans" cxnId="{3C7DDAA9-B717-4674-B1B9-7D3B7CD04675}">
      <dgm:prSet/>
      <dgm:spPr/>
      <dgm:t>
        <a:bodyPr/>
        <a:lstStyle/>
        <a:p>
          <a:endParaRPr lang="en-GB"/>
        </a:p>
      </dgm:t>
    </dgm:pt>
    <dgm:pt modelId="{A751BA5E-5864-447D-852D-66CB5B2124A7}" type="sibTrans" cxnId="{3C7DDAA9-B717-4674-B1B9-7D3B7CD04675}">
      <dgm:prSet/>
      <dgm:spPr/>
      <dgm:t>
        <a:bodyPr/>
        <a:lstStyle/>
        <a:p>
          <a:endParaRPr lang="en-GB"/>
        </a:p>
      </dgm:t>
    </dgm:pt>
    <dgm:pt modelId="{5101A652-A14D-4792-9FC0-0D8D359C78C7}">
      <dgm:prSet phldrT="[Text]"/>
      <dgm:spPr>
        <a:solidFill>
          <a:schemeClr val="accent6">
            <a:lumMod val="20000"/>
            <a:lumOff val="80000"/>
          </a:schemeClr>
        </a:solidFill>
      </dgm:spPr>
      <dgm:t>
        <a:bodyPr/>
        <a:lstStyle/>
        <a:p>
          <a:r>
            <a:rPr lang="en-GB" dirty="0">
              <a:solidFill>
                <a:schemeClr val="tx1"/>
              </a:solidFill>
              <a:latin typeface="Century Gothic" panose="020B0502020202020204" pitchFamily="34" charset="0"/>
            </a:rPr>
            <a:t>Regular SEND Surgery to have professional dialogue and monitor progress</a:t>
          </a:r>
        </a:p>
      </dgm:t>
    </dgm:pt>
    <dgm:pt modelId="{D1266AD3-48AE-4EBD-9387-8B5EFED65D21}" type="parTrans" cxnId="{78DB5883-D183-4615-A985-A8DA7951FABA}">
      <dgm:prSet/>
      <dgm:spPr/>
      <dgm:t>
        <a:bodyPr/>
        <a:lstStyle/>
        <a:p>
          <a:endParaRPr lang="en-GB"/>
        </a:p>
      </dgm:t>
    </dgm:pt>
    <dgm:pt modelId="{B692C9CC-E8C0-42BB-8EFB-4435AE6BD917}" type="sibTrans" cxnId="{78DB5883-D183-4615-A985-A8DA7951FABA}">
      <dgm:prSet/>
      <dgm:spPr/>
      <dgm:t>
        <a:bodyPr/>
        <a:lstStyle/>
        <a:p>
          <a:endParaRPr lang="en-GB"/>
        </a:p>
      </dgm:t>
    </dgm:pt>
    <dgm:pt modelId="{D04EF8F9-138E-4448-B5B0-4AD043FB2541}" type="pres">
      <dgm:prSet presAssocID="{8C5DE6B5-5B04-4DCC-A7FC-7D5309E2B6B7}" presName="diagram" presStyleCnt="0">
        <dgm:presLayoutVars>
          <dgm:dir/>
          <dgm:resizeHandles val="exact"/>
        </dgm:presLayoutVars>
      </dgm:prSet>
      <dgm:spPr/>
    </dgm:pt>
    <dgm:pt modelId="{BF96CF75-51E5-4D59-8854-660F917606A0}" type="pres">
      <dgm:prSet presAssocID="{1537F51F-F8A1-47C5-8E81-4615B78E2BE8}" presName="node" presStyleLbl="node1" presStyleIdx="0" presStyleCnt="14">
        <dgm:presLayoutVars>
          <dgm:bulletEnabled val="1"/>
        </dgm:presLayoutVars>
      </dgm:prSet>
      <dgm:spPr/>
    </dgm:pt>
    <dgm:pt modelId="{8E0858F3-FC54-48A1-A542-128A04273B02}" type="pres">
      <dgm:prSet presAssocID="{435A4BFF-BFBC-4EDE-B68D-3001D2F197E8}" presName="sibTrans" presStyleCnt="0"/>
      <dgm:spPr/>
    </dgm:pt>
    <dgm:pt modelId="{C16CCD50-0906-4538-827E-22283091678F}" type="pres">
      <dgm:prSet presAssocID="{6103FEC1-47D7-4B83-9F82-71F9F491AF39}" presName="node" presStyleLbl="node1" presStyleIdx="1" presStyleCnt="14">
        <dgm:presLayoutVars>
          <dgm:bulletEnabled val="1"/>
        </dgm:presLayoutVars>
      </dgm:prSet>
      <dgm:spPr/>
    </dgm:pt>
    <dgm:pt modelId="{75C5BAD3-B0FC-40FF-9F5A-0A3C44CB8A68}" type="pres">
      <dgm:prSet presAssocID="{B47A6A0B-2340-4C5D-84B7-23C722864F36}" presName="sibTrans" presStyleCnt="0"/>
      <dgm:spPr/>
    </dgm:pt>
    <dgm:pt modelId="{EF7B19CA-EF3F-4FB8-9FA6-709CFDA606B3}" type="pres">
      <dgm:prSet presAssocID="{3358B502-5BE5-4447-A57B-4D82CDF0929C}" presName="node" presStyleLbl="node1" presStyleIdx="2" presStyleCnt="14">
        <dgm:presLayoutVars>
          <dgm:bulletEnabled val="1"/>
        </dgm:presLayoutVars>
      </dgm:prSet>
      <dgm:spPr/>
    </dgm:pt>
    <dgm:pt modelId="{6569B123-4B82-4C70-98BE-6F75048E55EE}" type="pres">
      <dgm:prSet presAssocID="{3A568BB5-E8E4-475A-BD42-96A53F2094A7}" presName="sibTrans" presStyleCnt="0"/>
      <dgm:spPr/>
    </dgm:pt>
    <dgm:pt modelId="{CE781A07-F88E-47FC-B57F-5529AC2A239B}" type="pres">
      <dgm:prSet presAssocID="{4401DD27-8CB0-472D-964E-0ED324C12820}" presName="node" presStyleLbl="node1" presStyleIdx="3" presStyleCnt="14">
        <dgm:presLayoutVars>
          <dgm:bulletEnabled val="1"/>
        </dgm:presLayoutVars>
      </dgm:prSet>
      <dgm:spPr/>
    </dgm:pt>
    <dgm:pt modelId="{7E5758C7-3ED4-4A34-A430-767E3F5818E4}" type="pres">
      <dgm:prSet presAssocID="{195E0B8C-CE99-4092-BD6C-78CFFD07F75A}" presName="sibTrans" presStyleCnt="0"/>
      <dgm:spPr/>
    </dgm:pt>
    <dgm:pt modelId="{39D5A93F-B6C2-4C5A-87DD-9FFEBA7107CB}" type="pres">
      <dgm:prSet presAssocID="{3D81AC12-1299-407E-8C75-622D2980D712}" presName="node" presStyleLbl="node1" presStyleIdx="4" presStyleCnt="14">
        <dgm:presLayoutVars>
          <dgm:bulletEnabled val="1"/>
        </dgm:presLayoutVars>
      </dgm:prSet>
      <dgm:spPr/>
    </dgm:pt>
    <dgm:pt modelId="{8A6D263D-7F7A-4633-831E-6B33F7ED590C}" type="pres">
      <dgm:prSet presAssocID="{536928D6-D291-44D4-AE76-0768B6F6B352}" presName="sibTrans" presStyleCnt="0"/>
      <dgm:spPr/>
    </dgm:pt>
    <dgm:pt modelId="{5C253285-7F85-44E3-9A9C-CC233FA559B0}" type="pres">
      <dgm:prSet presAssocID="{3A57A0AA-E6BB-4F22-9B01-C39FF6CD68AF}" presName="node" presStyleLbl="node1" presStyleIdx="5" presStyleCnt="14">
        <dgm:presLayoutVars>
          <dgm:bulletEnabled val="1"/>
        </dgm:presLayoutVars>
      </dgm:prSet>
      <dgm:spPr/>
    </dgm:pt>
    <dgm:pt modelId="{D24D2DEF-0384-4CAD-9BAF-25E8AB69E46E}" type="pres">
      <dgm:prSet presAssocID="{99921D03-7740-4F0C-8BC9-EE78DB503673}" presName="sibTrans" presStyleCnt="0"/>
      <dgm:spPr/>
    </dgm:pt>
    <dgm:pt modelId="{22D70F6D-C6B3-4EF9-AF66-62F19C56DFF6}" type="pres">
      <dgm:prSet presAssocID="{3702397C-37CA-4593-9842-4F4CCCE4B0FC}" presName="node" presStyleLbl="node1" presStyleIdx="6" presStyleCnt="14">
        <dgm:presLayoutVars>
          <dgm:bulletEnabled val="1"/>
        </dgm:presLayoutVars>
      </dgm:prSet>
      <dgm:spPr/>
    </dgm:pt>
    <dgm:pt modelId="{BC4D28BB-719B-49FA-A2DF-61423179976F}" type="pres">
      <dgm:prSet presAssocID="{A751BA5E-5864-447D-852D-66CB5B2124A7}" presName="sibTrans" presStyleCnt="0"/>
      <dgm:spPr/>
    </dgm:pt>
    <dgm:pt modelId="{3D51DB94-54B7-4920-9614-A13E0C15FC23}" type="pres">
      <dgm:prSet presAssocID="{3ACC9681-9652-4A5E-854B-98A1278E95C1}" presName="node" presStyleLbl="node1" presStyleIdx="7" presStyleCnt="14">
        <dgm:presLayoutVars>
          <dgm:bulletEnabled val="1"/>
        </dgm:presLayoutVars>
      </dgm:prSet>
      <dgm:spPr/>
    </dgm:pt>
    <dgm:pt modelId="{F5231F94-6CAB-4015-807E-F139360C9CFF}" type="pres">
      <dgm:prSet presAssocID="{55F991E1-E634-4BB8-A92A-7AACA67B0351}" presName="sibTrans" presStyleCnt="0"/>
      <dgm:spPr/>
    </dgm:pt>
    <dgm:pt modelId="{A42FBA21-8BE3-48B3-B74D-65D194A4E099}" type="pres">
      <dgm:prSet presAssocID="{3EC1CC21-5F40-4927-B145-2F188BDE5B40}" presName="node" presStyleLbl="node1" presStyleIdx="8" presStyleCnt="14">
        <dgm:presLayoutVars>
          <dgm:bulletEnabled val="1"/>
        </dgm:presLayoutVars>
      </dgm:prSet>
      <dgm:spPr/>
    </dgm:pt>
    <dgm:pt modelId="{C38B3322-EAE1-48E4-84C2-02971B9C3E4E}" type="pres">
      <dgm:prSet presAssocID="{33912424-1B5E-4E29-8F85-25891E25FC19}" presName="sibTrans" presStyleCnt="0"/>
      <dgm:spPr/>
    </dgm:pt>
    <dgm:pt modelId="{E5AE786A-130F-4D54-B3FC-E868EF13924D}" type="pres">
      <dgm:prSet presAssocID="{DD7AFDCD-1B66-4425-A808-008373A83148}" presName="node" presStyleLbl="node1" presStyleIdx="9" presStyleCnt="14">
        <dgm:presLayoutVars>
          <dgm:bulletEnabled val="1"/>
        </dgm:presLayoutVars>
      </dgm:prSet>
      <dgm:spPr/>
    </dgm:pt>
    <dgm:pt modelId="{BCCC7010-4EF5-4FF8-9EDC-6B43C1287BD4}" type="pres">
      <dgm:prSet presAssocID="{1CF5F824-5280-4A80-AB99-A515EF17BF4D}" presName="sibTrans" presStyleCnt="0"/>
      <dgm:spPr/>
    </dgm:pt>
    <dgm:pt modelId="{D92238BE-D5E3-4349-B631-C751FFC3ABBA}" type="pres">
      <dgm:prSet presAssocID="{9DC9465F-35C9-4719-905B-391ABE1CA006}" presName="node" presStyleLbl="node1" presStyleIdx="10" presStyleCnt="14">
        <dgm:presLayoutVars>
          <dgm:bulletEnabled val="1"/>
        </dgm:presLayoutVars>
      </dgm:prSet>
      <dgm:spPr/>
    </dgm:pt>
    <dgm:pt modelId="{D05353CB-9123-4D6E-B5D7-B2913AF47B56}" type="pres">
      <dgm:prSet presAssocID="{F3CD493E-16FE-4692-90E3-A0F757F03F30}" presName="sibTrans" presStyleCnt="0"/>
      <dgm:spPr/>
    </dgm:pt>
    <dgm:pt modelId="{5DD39BF4-D52F-4E30-B6EE-D970967AD41C}" type="pres">
      <dgm:prSet presAssocID="{679BFE70-25C8-41E8-B8A1-C48447061F1B}" presName="node" presStyleLbl="node1" presStyleIdx="11" presStyleCnt="14" custLinFactNeighborX="0" custLinFactNeighborY="2490">
        <dgm:presLayoutVars>
          <dgm:bulletEnabled val="1"/>
        </dgm:presLayoutVars>
      </dgm:prSet>
      <dgm:spPr/>
    </dgm:pt>
    <dgm:pt modelId="{D6C9BFA2-7695-4605-B9B3-3E89B7DE2033}" type="pres">
      <dgm:prSet presAssocID="{259D0F75-1EE9-4402-BCEB-9F6A01688520}" presName="sibTrans" presStyleCnt="0"/>
      <dgm:spPr/>
    </dgm:pt>
    <dgm:pt modelId="{5AE22E58-463C-4F9F-A3A8-A54FA3A65404}" type="pres">
      <dgm:prSet presAssocID="{C61BBA12-872A-4049-95D1-FFDA480F9B37}" presName="node" presStyleLbl="node1" presStyleIdx="12" presStyleCnt="14">
        <dgm:presLayoutVars>
          <dgm:bulletEnabled val="1"/>
        </dgm:presLayoutVars>
      </dgm:prSet>
      <dgm:spPr/>
    </dgm:pt>
    <dgm:pt modelId="{FE56E49D-AE08-40D7-9582-5BA6C2F6DA93}" type="pres">
      <dgm:prSet presAssocID="{9DE036BD-3FB4-48BA-8511-9DC1A27B86B6}" presName="sibTrans" presStyleCnt="0"/>
      <dgm:spPr/>
    </dgm:pt>
    <dgm:pt modelId="{77CC3C93-B973-456C-B131-81529E050C2E}" type="pres">
      <dgm:prSet presAssocID="{5101A652-A14D-4792-9FC0-0D8D359C78C7}" presName="node" presStyleLbl="node1" presStyleIdx="13" presStyleCnt="14">
        <dgm:presLayoutVars>
          <dgm:bulletEnabled val="1"/>
        </dgm:presLayoutVars>
      </dgm:prSet>
      <dgm:spPr/>
    </dgm:pt>
  </dgm:ptLst>
  <dgm:cxnLst>
    <dgm:cxn modelId="{297E0E11-328A-4CCE-BDF8-0E31356EA8CA}" srcId="{8C5DE6B5-5B04-4DCC-A7FC-7D5309E2B6B7}" destId="{3D81AC12-1299-407E-8C75-622D2980D712}" srcOrd="4" destOrd="0" parTransId="{4D177E37-C3EE-4EA8-AE2C-5D05E51BF898}" sibTransId="{536928D6-D291-44D4-AE76-0768B6F6B352}"/>
    <dgm:cxn modelId="{1E5B6C16-54FF-42DD-8B7D-1D21038B3FB5}" srcId="{8C5DE6B5-5B04-4DCC-A7FC-7D5309E2B6B7}" destId="{679BFE70-25C8-41E8-B8A1-C48447061F1B}" srcOrd="11" destOrd="0" parTransId="{B8BCBDC6-DE57-4CCA-B35C-4EB02AD539F9}" sibTransId="{259D0F75-1EE9-4402-BCEB-9F6A01688520}"/>
    <dgm:cxn modelId="{A24AAC2B-6080-49FB-9056-B893F6A890B1}" srcId="{8C5DE6B5-5B04-4DCC-A7FC-7D5309E2B6B7}" destId="{3EC1CC21-5F40-4927-B145-2F188BDE5B40}" srcOrd="8" destOrd="0" parTransId="{811135D0-9B17-41A9-849F-BB21304C3DBB}" sibTransId="{33912424-1B5E-4E29-8F85-25891E25FC19}"/>
    <dgm:cxn modelId="{FC59DA41-D0E9-49B8-B316-BAC9157A253E}" srcId="{8C5DE6B5-5B04-4DCC-A7FC-7D5309E2B6B7}" destId="{6103FEC1-47D7-4B83-9F82-71F9F491AF39}" srcOrd="1" destOrd="0" parTransId="{8636FB7C-6216-4E33-8AE8-AF69FC6F1EEF}" sibTransId="{B47A6A0B-2340-4C5D-84B7-23C722864F36}"/>
    <dgm:cxn modelId="{04258847-C6F4-47A6-A2E2-F5524438662A}" type="presOf" srcId="{3EC1CC21-5F40-4927-B145-2F188BDE5B40}" destId="{A42FBA21-8BE3-48B3-B74D-65D194A4E099}" srcOrd="0" destOrd="0" presId="urn:microsoft.com/office/officeart/2005/8/layout/default"/>
    <dgm:cxn modelId="{D05EE273-6D65-408C-8D6E-D49733CA00F8}" type="presOf" srcId="{3358B502-5BE5-4447-A57B-4D82CDF0929C}" destId="{EF7B19CA-EF3F-4FB8-9FA6-709CFDA606B3}" srcOrd="0" destOrd="0" presId="urn:microsoft.com/office/officeart/2005/8/layout/default"/>
    <dgm:cxn modelId="{23FB3074-191B-437B-BFC4-1A91216BE5D4}" type="presOf" srcId="{9DC9465F-35C9-4719-905B-391ABE1CA006}" destId="{D92238BE-D5E3-4349-B631-C751FFC3ABBA}" srcOrd="0" destOrd="0" presId="urn:microsoft.com/office/officeart/2005/8/layout/default"/>
    <dgm:cxn modelId="{F61E5B80-9A34-432E-AC1E-F766EC1C05D5}" srcId="{8C5DE6B5-5B04-4DCC-A7FC-7D5309E2B6B7}" destId="{C61BBA12-872A-4049-95D1-FFDA480F9B37}" srcOrd="12" destOrd="0" parTransId="{63D8A428-1C60-41F7-A42E-7351527336E3}" sibTransId="{9DE036BD-3FB4-48BA-8511-9DC1A27B86B6}"/>
    <dgm:cxn modelId="{78DB5883-D183-4615-A985-A8DA7951FABA}" srcId="{8C5DE6B5-5B04-4DCC-A7FC-7D5309E2B6B7}" destId="{5101A652-A14D-4792-9FC0-0D8D359C78C7}" srcOrd="13" destOrd="0" parTransId="{D1266AD3-48AE-4EBD-9387-8B5EFED65D21}" sibTransId="{B692C9CC-E8C0-42BB-8EFB-4435AE6BD917}"/>
    <dgm:cxn modelId="{F10AD484-8953-4B81-BFD9-FF9FE88E3044}" type="presOf" srcId="{5101A652-A14D-4792-9FC0-0D8D359C78C7}" destId="{77CC3C93-B973-456C-B131-81529E050C2E}" srcOrd="0" destOrd="0" presId="urn:microsoft.com/office/officeart/2005/8/layout/default"/>
    <dgm:cxn modelId="{4B4BCC85-3920-47EC-8374-CC374B856AEC}" type="presOf" srcId="{8C5DE6B5-5B04-4DCC-A7FC-7D5309E2B6B7}" destId="{D04EF8F9-138E-4448-B5B0-4AD043FB2541}" srcOrd="0" destOrd="0" presId="urn:microsoft.com/office/officeart/2005/8/layout/default"/>
    <dgm:cxn modelId="{E9E14388-7D2B-4377-9D2E-81A5968E9C28}" type="presOf" srcId="{3ACC9681-9652-4A5E-854B-98A1278E95C1}" destId="{3D51DB94-54B7-4920-9614-A13E0C15FC23}" srcOrd="0" destOrd="0" presId="urn:microsoft.com/office/officeart/2005/8/layout/default"/>
    <dgm:cxn modelId="{4F75DB90-2B1F-4FB3-B89A-6B45CBDB47A9}" type="presOf" srcId="{1537F51F-F8A1-47C5-8E81-4615B78E2BE8}" destId="{BF96CF75-51E5-4D59-8854-660F917606A0}" srcOrd="0" destOrd="0" presId="urn:microsoft.com/office/officeart/2005/8/layout/default"/>
    <dgm:cxn modelId="{F0EDE29A-79A7-4870-B6D0-0CAB34AC3086}" srcId="{8C5DE6B5-5B04-4DCC-A7FC-7D5309E2B6B7}" destId="{DD7AFDCD-1B66-4425-A808-008373A83148}" srcOrd="9" destOrd="0" parTransId="{036B66AE-6816-4DB8-B277-F941B150E09D}" sibTransId="{1CF5F824-5280-4A80-AB99-A515EF17BF4D}"/>
    <dgm:cxn modelId="{35A4709C-A22E-4E00-9754-6D3AB36E133D}" type="presOf" srcId="{3D81AC12-1299-407E-8C75-622D2980D712}" destId="{39D5A93F-B6C2-4C5A-87DD-9FFEBA7107CB}" srcOrd="0" destOrd="0" presId="urn:microsoft.com/office/officeart/2005/8/layout/default"/>
    <dgm:cxn modelId="{D917B19D-E532-4B9A-AB7D-B4D94BD71285}" srcId="{8C5DE6B5-5B04-4DCC-A7FC-7D5309E2B6B7}" destId="{9DC9465F-35C9-4719-905B-391ABE1CA006}" srcOrd="10" destOrd="0" parTransId="{B281F901-4C88-4123-B2B2-76EDC29F7BAC}" sibTransId="{F3CD493E-16FE-4692-90E3-A0F757F03F30}"/>
    <dgm:cxn modelId="{BB3E56A4-CA4D-40CB-A1AD-0AD2C5BF3A89}" type="presOf" srcId="{3702397C-37CA-4593-9842-4F4CCCE4B0FC}" destId="{22D70F6D-C6B3-4EF9-AF66-62F19C56DFF6}" srcOrd="0" destOrd="0" presId="urn:microsoft.com/office/officeart/2005/8/layout/default"/>
    <dgm:cxn modelId="{FAC881A5-C72D-483D-98D4-01ABB6B09975}" type="presOf" srcId="{4401DD27-8CB0-472D-964E-0ED324C12820}" destId="{CE781A07-F88E-47FC-B57F-5529AC2A239B}" srcOrd="0" destOrd="0" presId="urn:microsoft.com/office/officeart/2005/8/layout/default"/>
    <dgm:cxn modelId="{9617C3A5-FC9A-4E11-8EA8-22080357679D}" type="presOf" srcId="{DD7AFDCD-1B66-4425-A808-008373A83148}" destId="{E5AE786A-130F-4D54-B3FC-E868EF13924D}" srcOrd="0" destOrd="0" presId="urn:microsoft.com/office/officeart/2005/8/layout/default"/>
    <dgm:cxn modelId="{3C7DDAA9-B717-4674-B1B9-7D3B7CD04675}" srcId="{8C5DE6B5-5B04-4DCC-A7FC-7D5309E2B6B7}" destId="{3702397C-37CA-4593-9842-4F4CCCE4B0FC}" srcOrd="6" destOrd="0" parTransId="{822CA1B3-CAC8-4AFA-93EE-2EDF659F5FFB}" sibTransId="{A751BA5E-5864-447D-852D-66CB5B2124A7}"/>
    <dgm:cxn modelId="{B4AADFA9-2381-44BC-8FB8-DBD19E48345E}" srcId="{8C5DE6B5-5B04-4DCC-A7FC-7D5309E2B6B7}" destId="{4401DD27-8CB0-472D-964E-0ED324C12820}" srcOrd="3" destOrd="0" parTransId="{1DA514D6-FBA2-45B4-A560-4ADE55740BA5}" sibTransId="{195E0B8C-CE99-4092-BD6C-78CFFD07F75A}"/>
    <dgm:cxn modelId="{5ADCC8C5-A669-4FCA-9795-C88EC7A200B9}" srcId="{8C5DE6B5-5B04-4DCC-A7FC-7D5309E2B6B7}" destId="{3358B502-5BE5-4447-A57B-4D82CDF0929C}" srcOrd="2" destOrd="0" parTransId="{F321BC22-9B5E-4945-A89C-66909159DDC9}" sibTransId="{3A568BB5-E8E4-475A-BD42-96A53F2094A7}"/>
    <dgm:cxn modelId="{FA44C2C9-E712-49A5-A478-652FEA2C1572}" srcId="{8C5DE6B5-5B04-4DCC-A7FC-7D5309E2B6B7}" destId="{3ACC9681-9652-4A5E-854B-98A1278E95C1}" srcOrd="7" destOrd="0" parTransId="{BDC92B3B-8D95-4C93-81F7-7F6CE43DCC2E}" sibTransId="{55F991E1-E634-4BB8-A92A-7AACA67B0351}"/>
    <dgm:cxn modelId="{B040BAD2-2E13-4BF6-8AAA-985121038391}" type="presOf" srcId="{3A57A0AA-E6BB-4F22-9B01-C39FF6CD68AF}" destId="{5C253285-7F85-44E3-9A9C-CC233FA559B0}" srcOrd="0" destOrd="0" presId="urn:microsoft.com/office/officeart/2005/8/layout/default"/>
    <dgm:cxn modelId="{9F589ED9-3A26-443E-B758-35F44F1BB969}" srcId="{8C5DE6B5-5B04-4DCC-A7FC-7D5309E2B6B7}" destId="{3A57A0AA-E6BB-4F22-9B01-C39FF6CD68AF}" srcOrd="5" destOrd="0" parTransId="{BBA27E3D-5A8A-47A6-82A6-0BDF77997467}" sibTransId="{99921D03-7740-4F0C-8BC9-EE78DB503673}"/>
    <dgm:cxn modelId="{7AE306DC-6E60-4089-844A-C33C94B7BB55}" type="presOf" srcId="{679BFE70-25C8-41E8-B8A1-C48447061F1B}" destId="{5DD39BF4-D52F-4E30-B6EE-D970967AD41C}" srcOrd="0" destOrd="0" presId="urn:microsoft.com/office/officeart/2005/8/layout/default"/>
    <dgm:cxn modelId="{BFBB23E9-7E97-45A9-9ECA-25753EC25303}" type="presOf" srcId="{C61BBA12-872A-4049-95D1-FFDA480F9B37}" destId="{5AE22E58-463C-4F9F-A3A8-A54FA3A65404}" srcOrd="0" destOrd="0" presId="urn:microsoft.com/office/officeart/2005/8/layout/default"/>
    <dgm:cxn modelId="{F748D4F1-443D-419A-8E7A-185D85BFB40D}" type="presOf" srcId="{6103FEC1-47D7-4B83-9F82-71F9F491AF39}" destId="{C16CCD50-0906-4538-827E-22283091678F}" srcOrd="0" destOrd="0" presId="urn:microsoft.com/office/officeart/2005/8/layout/default"/>
    <dgm:cxn modelId="{CE5A26F4-52EF-49C4-8BF3-3D342D4E6F89}" srcId="{8C5DE6B5-5B04-4DCC-A7FC-7D5309E2B6B7}" destId="{1537F51F-F8A1-47C5-8E81-4615B78E2BE8}" srcOrd="0" destOrd="0" parTransId="{6EF89D82-DE38-42E7-BF18-10D030091CE9}" sibTransId="{435A4BFF-BFBC-4EDE-B68D-3001D2F197E8}"/>
    <dgm:cxn modelId="{533893D5-46C8-46DF-8495-6D34E8989335}" type="presParOf" srcId="{D04EF8F9-138E-4448-B5B0-4AD043FB2541}" destId="{BF96CF75-51E5-4D59-8854-660F917606A0}" srcOrd="0" destOrd="0" presId="urn:microsoft.com/office/officeart/2005/8/layout/default"/>
    <dgm:cxn modelId="{0A93B118-E829-44FD-AB6F-A2E50BEA241C}" type="presParOf" srcId="{D04EF8F9-138E-4448-B5B0-4AD043FB2541}" destId="{8E0858F3-FC54-48A1-A542-128A04273B02}" srcOrd="1" destOrd="0" presId="urn:microsoft.com/office/officeart/2005/8/layout/default"/>
    <dgm:cxn modelId="{4FE11382-74E8-463D-ABBD-688935AF26CF}" type="presParOf" srcId="{D04EF8F9-138E-4448-B5B0-4AD043FB2541}" destId="{C16CCD50-0906-4538-827E-22283091678F}" srcOrd="2" destOrd="0" presId="urn:microsoft.com/office/officeart/2005/8/layout/default"/>
    <dgm:cxn modelId="{F13213D1-1468-499B-8932-1478E4404A94}" type="presParOf" srcId="{D04EF8F9-138E-4448-B5B0-4AD043FB2541}" destId="{75C5BAD3-B0FC-40FF-9F5A-0A3C44CB8A68}" srcOrd="3" destOrd="0" presId="urn:microsoft.com/office/officeart/2005/8/layout/default"/>
    <dgm:cxn modelId="{5CEABA60-538F-45E7-A0BB-10A932C4293E}" type="presParOf" srcId="{D04EF8F9-138E-4448-B5B0-4AD043FB2541}" destId="{EF7B19CA-EF3F-4FB8-9FA6-709CFDA606B3}" srcOrd="4" destOrd="0" presId="urn:microsoft.com/office/officeart/2005/8/layout/default"/>
    <dgm:cxn modelId="{FFE3E028-0EAD-46D6-A841-6126F5F8CC91}" type="presParOf" srcId="{D04EF8F9-138E-4448-B5B0-4AD043FB2541}" destId="{6569B123-4B82-4C70-98BE-6F75048E55EE}" srcOrd="5" destOrd="0" presId="urn:microsoft.com/office/officeart/2005/8/layout/default"/>
    <dgm:cxn modelId="{5850E458-F720-456C-B960-EB1C6006730B}" type="presParOf" srcId="{D04EF8F9-138E-4448-B5B0-4AD043FB2541}" destId="{CE781A07-F88E-47FC-B57F-5529AC2A239B}" srcOrd="6" destOrd="0" presId="urn:microsoft.com/office/officeart/2005/8/layout/default"/>
    <dgm:cxn modelId="{424F055E-27A2-4F35-BA56-7C5C9A0E72C8}" type="presParOf" srcId="{D04EF8F9-138E-4448-B5B0-4AD043FB2541}" destId="{7E5758C7-3ED4-4A34-A430-767E3F5818E4}" srcOrd="7" destOrd="0" presId="urn:microsoft.com/office/officeart/2005/8/layout/default"/>
    <dgm:cxn modelId="{CD543BF8-1144-445B-B871-003694250BC8}" type="presParOf" srcId="{D04EF8F9-138E-4448-B5B0-4AD043FB2541}" destId="{39D5A93F-B6C2-4C5A-87DD-9FFEBA7107CB}" srcOrd="8" destOrd="0" presId="urn:microsoft.com/office/officeart/2005/8/layout/default"/>
    <dgm:cxn modelId="{30B4C1DF-B3A9-4709-B3C6-6B0B227669F8}" type="presParOf" srcId="{D04EF8F9-138E-4448-B5B0-4AD043FB2541}" destId="{8A6D263D-7F7A-4633-831E-6B33F7ED590C}" srcOrd="9" destOrd="0" presId="urn:microsoft.com/office/officeart/2005/8/layout/default"/>
    <dgm:cxn modelId="{4DE0465B-784C-4716-ADB6-998E2163376E}" type="presParOf" srcId="{D04EF8F9-138E-4448-B5B0-4AD043FB2541}" destId="{5C253285-7F85-44E3-9A9C-CC233FA559B0}" srcOrd="10" destOrd="0" presId="urn:microsoft.com/office/officeart/2005/8/layout/default"/>
    <dgm:cxn modelId="{AB1956CB-C5AF-4F41-A2A2-81580C83C891}" type="presParOf" srcId="{D04EF8F9-138E-4448-B5B0-4AD043FB2541}" destId="{D24D2DEF-0384-4CAD-9BAF-25E8AB69E46E}" srcOrd="11" destOrd="0" presId="urn:microsoft.com/office/officeart/2005/8/layout/default"/>
    <dgm:cxn modelId="{DF684AE2-8299-4383-AB38-4FCE81DB6F82}" type="presParOf" srcId="{D04EF8F9-138E-4448-B5B0-4AD043FB2541}" destId="{22D70F6D-C6B3-4EF9-AF66-62F19C56DFF6}" srcOrd="12" destOrd="0" presId="urn:microsoft.com/office/officeart/2005/8/layout/default"/>
    <dgm:cxn modelId="{16178DA7-4D83-4242-BB41-0FA386C32753}" type="presParOf" srcId="{D04EF8F9-138E-4448-B5B0-4AD043FB2541}" destId="{BC4D28BB-719B-49FA-A2DF-61423179976F}" srcOrd="13" destOrd="0" presId="urn:microsoft.com/office/officeart/2005/8/layout/default"/>
    <dgm:cxn modelId="{94802058-8A32-49BC-8635-44948274BFEE}" type="presParOf" srcId="{D04EF8F9-138E-4448-B5B0-4AD043FB2541}" destId="{3D51DB94-54B7-4920-9614-A13E0C15FC23}" srcOrd="14" destOrd="0" presId="urn:microsoft.com/office/officeart/2005/8/layout/default"/>
    <dgm:cxn modelId="{F4ABEA87-3A67-4214-A9F2-66312F5C545A}" type="presParOf" srcId="{D04EF8F9-138E-4448-B5B0-4AD043FB2541}" destId="{F5231F94-6CAB-4015-807E-F139360C9CFF}" srcOrd="15" destOrd="0" presId="urn:microsoft.com/office/officeart/2005/8/layout/default"/>
    <dgm:cxn modelId="{0F0F0333-D6DD-4F87-99B4-4E6ABFA87A20}" type="presParOf" srcId="{D04EF8F9-138E-4448-B5B0-4AD043FB2541}" destId="{A42FBA21-8BE3-48B3-B74D-65D194A4E099}" srcOrd="16" destOrd="0" presId="urn:microsoft.com/office/officeart/2005/8/layout/default"/>
    <dgm:cxn modelId="{7C2218D4-0ED4-42B3-9DB5-FEC65CEE681E}" type="presParOf" srcId="{D04EF8F9-138E-4448-B5B0-4AD043FB2541}" destId="{C38B3322-EAE1-48E4-84C2-02971B9C3E4E}" srcOrd="17" destOrd="0" presId="urn:microsoft.com/office/officeart/2005/8/layout/default"/>
    <dgm:cxn modelId="{2F47D9C3-6764-4802-A157-D324AB0BDF40}" type="presParOf" srcId="{D04EF8F9-138E-4448-B5B0-4AD043FB2541}" destId="{E5AE786A-130F-4D54-B3FC-E868EF13924D}" srcOrd="18" destOrd="0" presId="urn:microsoft.com/office/officeart/2005/8/layout/default"/>
    <dgm:cxn modelId="{5250EBC5-13D2-4632-8C80-AC140FA881A8}" type="presParOf" srcId="{D04EF8F9-138E-4448-B5B0-4AD043FB2541}" destId="{BCCC7010-4EF5-4FF8-9EDC-6B43C1287BD4}" srcOrd="19" destOrd="0" presId="urn:microsoft.com/office/officeart/2005/8/layout/default"/>
    <dgm:cxn modelId="{A932D098-AEBF-4198-8570-00E08FE5FB99}" type="presParOf" srcId="{D04EF8F9-138E-4448-B5B0-4AD043FB2541}" destId="{D92238BE-D5E3-4349-B631-C751FFC3ABBA}" srcOrd="20" destOrd="0" presId="urn:microsoft.com/office/officeart/2005/8/layout/default"/>
    <dgm:cxn modelId="{F42CEAD1-59A6-4CAA-B8D4-A60D48CD27CF}" type="presParOf" srcId="{D04EF8F9-138E-4448-B5B0-4AD043FB2541}" destId="{D05353CB-9123-4D6E-B5D7-B2913AF47B56}" srcOrd="21" destOrd="0" presId="urn:microsoft.com/office/officeart/2005/8/layout/default"/>
    <dgm:cxn modelId="{36465F51-CDD3-4015-9866-2A990605382D}" type="presParOf" srcId="{D04EF8F9-138E-4448-B5B0-4AD043FB2541}" destId="{5DD39BF4-D52F-4E30-B6EE-D970967AD41C}" srcOrd="22" destOrd="0" presId="urn:microsoft.com/office/officeart/2005/8/layout/default"/>
    <dgm:cxn modelId="{A8892690-BD93-4859-8138-E397D37ECFB5}" type="presParOf" srcId="{D04EF8F9-138E-4448-B5B0-4AD043FB2541}" destId="{D6C9BFA2-7695-4605-B9B3-3E89B7DE2033}" srcOrd="23" destOrd="0" presId="urn:microsoft.com/office/officeart/2005/8/layout/default"/>
    <dgm:cxn modelId="{2BB1B3E5-5AE6-40BC-A998-C3A068DB39E2}" type="presParOf" srcId="{D04EF8F9-138E-4448-B5B0-4AD043FB2541}" destId="{5AE22E58-463C-4F9F-A3A8-A54FA3A65404}" srcOrd="24" destOrd="0" presId="urn:microsoft.com/office/officeart/2005/8/layout/default"/>
    <dgm:cxn modelId="{AA2D74F6-4883-4CCE-9AFB-4CC993FE905F}" type="presParOf" srcId="{D04EF8F9-138E-4448-B5B0-4AD043FB2541}" destId="{FE56E49D-AE08-40D7-9582-5BA6C2F6DA93}" srcOrd="25" destOrd="0" presId="urn:microsoft.com/office/officeart/2005/8/layout/default"/>
    <dgm:cxn modelId="{917B488C-8BF3-4024-BBA6-2E7BA06FB73A}" type="presParOf" srcId="{D04EF8F9-138E-4448-B5B0-4AD043FB2541}" destId="{77CC3C93-B973-456C-B131-81529E050C2E}" srcOrd="2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C5DE6B5-5B04-4DCC-A7FC-7D5309E2B6B7}" type="doc">
      <dgm:prSet loTypeId="urn:microsoft.com/office/officeart/2005/8/layout/default" loCatId="list" qsTypeId="urn:microsoft.com/office/officeart/2005/8/quickstyle/simple2" qsCatId="simple" csTypeId="urn:microsoft.com/office/officeart/2005/8/colors/accent1_2" csCatId="accent1" phldr="1"/>
      <dgm:spPr/>
      <dgm:t>
        <a:bodyPr/>
        <a:lstStyle/>
        <a:p>
          <a:endParaRPr lang="en-GB"/>
        </a:p>
      </dgm:t>
    </dgm:pt>
    <dgm:pt modelId="{1537F51F-F8A1-47C5-8E81-4615B78E2BE8}">
      <dgm:prSet phldrT="[Text]"/>
      <dgm:spPr>
        <a:solidFill>
          <a:srgbClr val="FED3D2"/>
        </a:solidFill>
      </dgm:spPr>
      <dgm:t>
        <a:bodyPr/>
        <a:lstStyle/>
        <a:p>
          <a:r>
            <a:rPr lang="en-GB" dirty="0">
              <a:solidFill>
                <a:schemeClr val="tx1"/>
              </a:solidFill>
              <a:latin typeface="Century Gothic" panose="020B0502020202020204" pitchFamily="34" charset="0"/>
            </a:rPr>
            <a:t>Autism Spectrum  (ASD) </a:t>
          </a:r>
        </a:p>
      </dgm:t>
    </dgm:pt>
    <dgm:pt modelId="{6EF89D82-DE38-42E7-BF18-10D030091CE9}" type="parTrans" cxnId="{CE5A26F4-52EF-49C4-8BF3-3D342D4E6F89}">
      <dgm:prSet/>
      <dgm:spPr/>
      <dgm:t>
        <a:bodyPr/>
        <a:lstStyle/>
        <a:p>
          <a:endParaRPr lang="en-GB"/>
        </a:p>
      </dgm:t>
    </dgm:pt>
    <dgm:pt modelId="{435A4BFF-BFBC-4EDE-B68D-3001D2F197E8}" type="sibTrans" cxnId="{CE5A26F4-52EF-49C4-8BF3-3D342D4E6F89}">
      <dgm:prSet/>
      <dgm:spPr/>
      <dgm:t>
        <a:bodyPr/>
        <a:lstStyle/>
        <a:p>
          <a:endParaRPr lang="en-GB"/>
        </a:p>
      </dgm:t>
    </dgm:pt>
    <dgm:pt modelId="{6103FEC1-47D7-4B83-9F82-71F9F491AF39}">
      <dgm:prSet phldrT="[Text]"/>
      <dgm:spPr>
        <a:solidFill>
          <a:srgbClr val="BBFBD5"/>
        </a:solidFill>
      </dgm:spPr>
      <dgm:t>
        <a:bodyPr/>
        <a:lstStyle/>
        <a:p>
          <a:r>
            <a:rPr lang="en-GB" dirty="0">
              <a:solidFill>
                <a:schemeClr val="tx1"/>
              </a:solidFill>
              <a:latin typeface="Century Gothic" panose="020B0502020202020204" pitchFamily="34" charset="0"/>
            </a:rPr>
            <a:t>Attention Deficit Hyperactivity Disorder (ADHD)</a:t>
          </a:r>
        </a:p>
      </dgm:t>
    </dgm:pt>
    <dgm:pt modelId="{8636FB7C-6216-4E33-8AE8-AF69FC6F1EEF}" type="parTrans" cxnId="{FC59DA41-D0E9-49B8-B316-BAC9157A253E}">
      <dgm:prSet/>
      <dgm:spPr/>
      <dgm:t>
        <a:bodyPr/>
        <a:lstStyle/>
        <a:p>
          <a:endParaRPr lang="en-GB"/>
        </a:p>
      </dgm:t>
    </dgm:pt>
    <dgm:pt modelId="{B47A6A0B-2340-4C5D-84B7-23C722864F36}" type="sibTrans" cxnId="{FC59DA41-D0E9-49B8-B316-BAC9157A253E}">
      <dgm:prSet/>
      <dgm:spPr/>
      <dgm:t>
        <a:bodyPr/>
        <a:lstStyle/>
        <a:p>
          <a:endParaRPr lang="en-GB"/>
        </a:p>
      </dgm:t>
    </dgm:pt>
    <dgm:pt modelId="{3D81AC12-1299-407E-8C75-622D2980D712}">
      <dgm:prSet phldrT="[Text]"/>
      <dgm:spPr>
        <a:solidFill>
          <a:srgbClr val="E6FB97"/>
        </a:solidFill>
      </dgm:spPr>
      <dgm:t>
        <a:bodyPr/>
        <a:lstStyle/>
        <a:p>
          <a:r>
            <a:rPr lang="en-GB" dirty="0">
              <a:solidFill>
                <a:schemeClr val="tx1"/>
              </a:solidFill>
              <a:latin typeface="Century Gothic" panose="020B0502020202020204" pitchFamily="34" charset="0"/>
            </a:rPr>
            <a:t>Specific medical conditions impacting education</a:t>
          </a:r>
        </a:p>
      </dgm:t>
    </dgm:pt>
    <dgm:pt modelId="{4D177E37-C3EE-4EA8-AE2C-5D05E51BF898}" type="parTrans" cxnId="{297E0E11-328A-4CCE-BDF8-0E31356EA8CA}">
      <dgm:prSet/>
      <dgm:spPr/>
      <dgm:t>
        <a:bodyPr/>
        <a:lstStyle/>
        <a:p>
          <a:endParaRPr lang="en-GB"/>
        </a:p>
      </dgm:t>
    </dgm:pt>
    <dgm:pt modelId="{536928D6-D291-44D4-AE76-0768B6F6B352}" type="sibTrans" cxnId="{297E0E11-328A-4CCE-BDF8-0E31356EA8CA}">
      <dgm:prSet/>
      <dgm:spPr/>
      <dgm:t>
        <a:bodyPr/>
        <a:lstStyle/>
        <a:p>
          <a:endParaRPr lang="en-GB"/>
        </a:p>
      </dgm:t>
    </dgm:pt>
    <dgm:pt modelId="{3A57A0AA-E6BB-4F22-9B01-C39FF6CD68AF}">
      <dgm:prSet phldrT="[Text]"/>
      <dgm:spPr>
        <a:solidFill>
          <a:srgbClr val="B8ECFE"/>
        </a:solidFill>
      </dgm:spPr>
      <dgm:t>
        <a:bodyPr/>
        <a:lstStyle/>
        <a:p>
          <a:r>
            <a:rPr lang="en-GB" dirty="0">
              <a:solidFill>
                <a:schemeClr val="tx1"/>
              </a:solidFill>
              <a:latin typeface="Century Gothic" panose="020B0502020202020204" pitchFamily="34" charset="0"/>
            </a:rPr>
            <a:t>Physical difficulties</a:t>
          </a:r>
        </a:p>
      </dgm:t>
    </dgm:pt>
    <dgm:pt modelId="{BBA27E3D-5A8A-47A6-82A6-0BDF77997467}" type="parTrans" cxnId="{9F589ED9-3A26-443E-B758-35F44F1BB969}">
      <dgm:prSet/>
      <dgm:spPr/>
      <dgm:t>
        <a:bodyPr/>
        <a:lstStyle/>
        <a:p>
          <a:endParaRPr lang="en-GB"/>
        </a:p>
      </dgm:t>
    </dgm:pt>
    <dgm:pt modelId="{99921D03-7740-4F0C-8BC9-EE78DB503673}" type="sibTrans" cxnId="{9F589ED9-3A26-443E-B758-35F44F1BB969}">
      <dgm:prSet/>
      <dgm:spPr/>
      <dgm:t>
        <a:bodyPr/>
        <a:lstStyle/>
        <a:p>
          <a:endParaRPr lang="en-GB"/>
        </a:p>
      </dgm:t>
    </dgm:pt>
    <dgm:pt modelId="{2F2D15EA-14BD-463A-800E-7E2E96B5C1F3}">
      <dgm:prSet phldrT="[Text]"/>
      <dgm:spPr>
        <a:solidFill>
          <a:srgbClr val="D1B8FE"/>
        </a:solidFill>
      </dgm:spPr>
      <dgm:t>
        <a:bodyPr/>
        <a:lstStyle/>
        <a:p>
          <a:r>
            <a:rPr lang="en-GB" dirty="0">
              <a:solidFill>
                <a:schemeClr val="tx1"/>
              </a:solidFill>
              <a:latin typeface="Century Gothic" panose="020B0502020202020204" pitchFamily="34" charset="0"/>
            </a:rPr>
            <a:t>Wellbeing and social skills support </a:t>
          </a:r>
        </a:p>
      </dgm:t>
    </dgm:pt>
    <dgm:pt modelId="{E98F7E28-77C0-47D8-880C-ADE47B7DACD9}" type="parTrans" cxnId="{6CE5AD6E-AFFC-42C6-8A72-38AF0206E74C}">
      <dgm:prSet/>
      <dgm:spPr/>
      <dgm:t>
        <a:bodyPr/>
        <a:lstStyle/>
        <a:p>
          <a:endParaRPr lang="en-GB"/>
        </a:p>
      </dgm:t>
    </dgm:pt>
    <dgm:pt modelId="{49635BF2-6768-46F7-B663-FB977D7B48D4}" type="sibTrans" cxnId="{6CE5AD6E-AFFC-42C6-8A72-38AF0206E74C}">
      <dgm:prSet/>
      <dgm:spPr/>
      <dgm:t>
        <a:bodyPr/>
        <a:lstStyle/>
        <a:p>
          <a:endParaRPr lang="en-GB"/>
        </a:p>
      </dgm:t>
    </dgm:pt>
    <dgm:pt modelId="{679BFE70-25C8-41E8-B8A1-C48447061F1B}">
      <dgm:prSet phldrT="[Text]"/>
      <dgm:spPr>
        <a:solidFill>
          <a:srgbClr val="FFCCFF"/>
        </a:solidFill>
      </dgm:spPr>
      <dgm:t>
        <a:bodyPr/>
        <a:lstStyle/>
        <a:p>
          <a:r>
            <a:rPr lang="en-GB" dirty="0">
              <a:solidFill>
                <a:schemeClr val="tx1"/>
              </a:solidFill>
              <a:latin typeface="Century Gothic" panose="020B0502020202020204" pitchFamily="34" charset="0"/>
            </a:rPr>
            <a:t>Hypermobility</a:t>
          </a:r>
        </a:p>
      </dgm:t>
    </dgm:pt>
    <dgm:pt modelId="{B8BCBDC6-DE57-4CCA-B35C-4EB02AD539F9}" type="parTrans" cxnId="{1E5B6C16-54FF-42DD-8B7D-1D21038B3FB5}">
      <dgm:prSet/>
      <dgm:spPr/>
      <dgm:t>
        <a:bodyPr/>
        <a:lstStyle/>
        <a:p>
          <a:endParaRPr lang="en-GB"/>
        </a:p>
      </dgm:t>
    </dgm:pt>
    <dgm:pt modelId="{259D0F75-1EE9-4402-BCEB-9F6A01688520}" type="sibTrans" cxnId="{1E5B6C16-54FF-42DD-8B7D-1D21038B3FB5}">
      <dgm:prSet/>
      <dgm:spPr/>
      <dgm:t>
        <a:bodyPr/>
        <a:lstStyle/>
        <a:p>
          <a:endParaRPr lang="en-GB"/>
        </a:p>
      </dgm:t>
    </dgm:pt>
    <dgm:pt modelId="{3EC1CC21-5F40-4927-B145-2F188BDE5B40}">
      <dgm:prSet phldrT="[Text]"/>
      <dgm:spPr>
        <a:solidFill>
          <a:srgbClr val="FED3D2"/>
        </a:solidFill>
        <a:ln>
          <a:solidFill>
            <a:srgbClr val="BBFBD5"/>
          </a:solidFill>
        </a:ln>
      </dgm:spPr>
      <dgm:t>
        <a:bodyPr/>
        <a:lstStyle/>
        <a:p>
          <a:r>
            <a:rPr lang="en-GB" dirty="0">
              <a:solidFill>
                <a:schemeClr val="tx1"/>
              </a:solidFill>
              <a:latin typeface="Century Gothic" panose="020B0502020202020204" pitchFamily="34" charset="0"/>
            </a:rPr>
            <a:t>Sensory</a:t>
          </a:r>
          <a:r>
            <a:rPr lang="en-GB" baseline="0" dirty="0">
              <a:solidFill>
                <a:schemeClr val="tx1"/>
              </a:solidFill>
              <a:latin typeface="Century Gothic" panose="020B0502020202020204" pitchFamily="34" charset="0"/>
            </a:rPr>
            <a:t> processing difficulties </a:t>
          </a:r>
          <a:endParaRPr lang="en-GB" dirty="0">
            <a:solidFill>
              <a:schemeClr val="tx1"/>
            </a:solidFill>
            <a:latin typeface="Century Gothic" panose="020B0502020202020204" pitchFamily="34" charset="0"/>
          </a:endParaRPr>
        </a:p>
      </dgm:t>
    </dgm:pt>
    <dgm:pt modelId="{811135D0-9B17-41A9-849F-BB21304C3DBB}" type="parTrans" cxnId="{A24AAC2B-6080-49FB-9056-B893F6A890B1}">
      <dgm:prSet/>
      <dgm:spPr/>
      <dgm:t>
        <a:bodyPr/>
        <a:lstStyle/>
        <a:p>
          <a:endParaRPr lang="en-GB"/>
        </a:p>
      </dgm:t>
    </dgm:pt>
    <dgm:pt modelId="{33912424-1B5E-4E29-8F85-25891E25FC19}" type="sibTrans" cxnId="{A24AAC2B-6080-49FB-9056-B893F6A890B1}">
      <dgm:prSet/>
      <dgm:spPr/>
      <dgm:t>
        <a:bodyPr/>
        <a:lstStyle/>
        <a:p>
          <a:endParaRPr lang="en-GB"/>
        </a:p>
      </dgm:t>
    </dgm:pt>
    <dgm:pt modelId="{DD7AFDCD-1B66-4425-A808-008373A83148}">
      <dgm:prSet phldrT="[Text]"/>
      <dgm:spPr>
        <a:solidFill>
          <a:srgbClr val="FFCEB3"/>
        </a:solidFill>
      </dgm:spPr>
      <dgm:t>
        <a:bodyPr/>
        <a:lstStyle/>
        <a:p>
          <a:r>
            <a:rPr lang="en-GB" dirty="0">
              <a:solidFill>
                <a:schemeClr val="tx1"/>
              </a:solidFill>
              <a:latin typeface="Century Gothic" panose="020B0502020202020204" pitchFamily="34" charset="0"/>
            </a:rPr>
            <a:t>Social, emotional and mental health needs (SEMH)</a:t>
          </a:r>
        </a:p>
      </dgm:t>
    </dgm:pt>
    <dgm:pt modelId="{036B66AE-6816-4DB8-B277-F941B150E09D}" type="parTrans" cxnId="{F0EDE29A-79A7-4870-B6D0-0CAB34AC3086}">
      <dgm:prSet/>
      <dgm:spPr/>
      <dgm:t>
        <a:bodyPr/>
        <a:lstStyle/>
        <a:p>
          <a:endParaRPr lang="en-GB"/>
        </a:p>
      </dgm:t>
    </dgm:pt>
    <dgm:pt modelId="{1CF5F824-5280-4A80-AB99-A515EF17BF4D}" type="sibTrans" cxnId="{F0EDE29A-79A7-4870-B6D0-0CAB34AC3086}">
      <dgm:prSet/>
      <dgm:spPr/>
      <dgm:t>
        <a:bodyPr/>
        <a:lstStyle/>
        <a:p>
          <a:endParaRPr lang="en-GB"/>
        </a:p>
      </dgm:t>
    </dgm:pt>
    <dgm:pt modelId="{9DC9465F-35C9-4719-905B-391ABE1CA006}">
      <dgm:prSet phldrT="[Text]"/>
      <dgm:spPr>
        <a:solidFill>
          <a:srgbClr val="C9FD95"/>
        </a:solidFill>
      </dgm:spPr>
      <dgm:t>
        <a:bodyPr/>
        <a:lstStyle/>
        <a:p>
          <a:r>
            <a:rPr lang="en-GB" dirty="0">
              <a:solidFill>
                <a:schemeClr val="tx1"/>
              </a:solidFill>
              <a:latin typeface="Century Gothic" panose="020B0502020202020204" pitchFamily="34" charset="0"/>
            </a:rPr>
            <a:t>Speech and language needs</a:t>
          </a:r>
        </a:p>
      </dgm:t>
    </dgm:pt>
    <dgm:pt modelId="{B281F901-4C88-4123-B2B2-76EDC29F7BAC}" type="parTrans" cxnId="{D917B19D-E532-4B9A-AB7D-B4D94BD71285}">
      <dgm:prSet/>
      <dgm:spPr/>
      <dgm:t>
        <a:bodyPr/>
        <a:lstStyle/>
        <a:p>
          <a:endParaRPr lang="en-GB"/>
        </a:p>
      </dgm:t>
    </dgm:pt>
    <dgm:pt modelId="{F3CD493E-16FE-4692-90E3-A0F757F03F30}" type="sibTrans" cxnId="{D917B19D-E532-4B9A-AB7D-B4D94BD71285}">
      <dgm:prSet/>
      <dgm:spPr/>
      <dgm:t>
        <a:bodyPr/>
        <a:lstStyle/>
        <a:p>
          <a:endParaRPr lang="en-GB"/>
        </a:p>
      </dgm:t>
    </dgm:pt>
    <dgm:pt modelId="{F561F3C1-5360-40B3-9B5C-B2E79A61E548}">
      <dgm:prSet phldrT="[Text]"/>
      <dgm:spPr>
        <a:solidFill>
          <a:srgbClr val="D5FECE"/>
        </a:solidFill>
      </dgm:spPr>
      <dgm:t>
        <a:bodyPr/>
        <a:lstStyle/>
        <a:p>
          <a:r>
            <a:rPr lang="en-GB" dirty="0">
              <a:solidFill>
                <a:schemeClr val="tx1"/>
              </a:solidFill>
              <a:latin typeface="Century Gothic" panose="020B0502020202020204" pitchFamily="34" charset="0"/>
            </a:rPr>
            <a:t>Developmental co-ordination disorder</a:t>
          </a:r>
        </a:p>
      </dgm:t>
    </dgm:pt>
    <dgm:pt modelId="{FC7DAB18-4C5F-44F0-946C-7077F53E38E9}" type="parTrans" cxnId="{F4C474CF-B787-437F-AFEA-9503F08501D3}">
      <dgm:prSet/>
      <dgm:spPr/>
      <dgm:t>
        <a:bodyPr/>
        <a:lstStyle/>
        <a:p>
          <a:endParaRPr lang="en-GB"/>
        </a:p>
      </dgm:t>
    </dgm:pt>
    <dgm:pt modelId="{CC1BF206-D747-4510-A063-6F78B38BE3C3}" type="sibTrans" cxnId="{F4C474CF-B787-437F-AFEA-9503F08501D3}">
      <dgm:prSet/>
      <dgm:spPr/>
      <dgm:t>
        <a:bodyPr/>
        <a:lstStyle/>
        <a:p>
          <a:endParaRPr lang="en-GB"/>
        </a:p>
      </dgm:t>
    </dgm:pt>
    <dgm:pt modelId="{A093585B-6DB4-4944-825F-5B1C7FF99C59}">
      <dgm:prSet phldrT="[Text]"/>
      <dgm:spPr>
        <a:solidFill>
          <a:srgbClr val="F6D5B0"/>
        </a:solidFill>
      </dgm:spPr>
      <dgm:t>
        <a:bodyPr/>
        <a:lstStyle/>
        <a:p>
          <a:r>
            <a:rPr lang="en-GB" dirty="0">
              <a:solidFill>
                <a:schemeClr val="tx1"/>
              </a:solidFill>
              <a:latin typeface="Century Gothic" panose="020B0502020202020204" pitchFamily="34" charset="0"/>
            </a:rPr>
            <a:t>Global developmental delay</a:t>
          </a:r>
        </a:p>
      </dgm:t>
    </dgm:pt>
    <dgm:pt modelId="{657AADBC-E5B0-423E-861E-A48BB629DF36}" type="parTrans" cxnId="{EA302DEC-159F-417C-A43C-0F532670F331}">
      <dgm:prSet/>
      <dgm:spPr/>
      <dgm:t>
        <a:bodyPr/>
        <a:lstStyle/>
        <a:p>
          <a:endParaRPr lang="en-GB"/>
        </a:p>
      </dgm:t>
    </dgm:pt>
    <dgm:pt modelId="{4606C125-12E3-4C51-B6C2-D74112F5A787}" type="sibTrans" cxnId="{EA302DEC-159F-417C-A43C-0F532670F331}">
      <dgm:prSet/>
      <dgm:spPr/>
      <dgm:t>
        <a:bodyPr/>
        <a:lstStyle/>
        <a:p>
          <a:endParaRPr lang="en-GB"/>
        </a:p>
      </dgm:t>
    </dgm:pt>
    <dgm:pt modelId="{90E5E2C3-4315-458D-BF63-54F064DE1932}">
      <dgm:prSet phldrT="[Text]"/>
      <dgm:spPr>
        <a:solidFill>
          <a:srgbClr val="D1B8FE"/>
        </a:solidFill>
      </dgm:spPr>
      <dgm:t>
        <a:bodyPr/>
        <a:lstStyle/>
        <a:p>
          <a:r>
            <a:rPr lang="en-GB" dirty="0">
              <a:solidFill>
                <a:schemeClr val="tx1"/>
              </a:solidFill>
              <a:latin typeface="Century Gothic" panose="020B0502020202020204" pitchFamily="34" charset="0"/>
            </a:rPr>
            <a:t>Dyslexia and specific literacy difficulties</a:t>
          </a:r>
        </a:p>
      </dgm:t>
    </dgm:pt>
    <dgm:pt modelId="{D10947FB-776F-402D-B065-E9F506309286}" type="parTrans" cxnId="{42698F69-8920-4CBA-9B9D-99EC481DFEA4}">
      <dgm:prSet/>
      <dgm:spPr/>
      <dgm:t>
        <a:bodyPr/>
        <a:lstStyle/>
        <a:p>
          <a:endParaRPr lang="en-GB"/>
        </a:p>
      </dgm:t>
    </dgm:pt>
    <dgm:pt modelId="{ED8203B2-3FD5-4009-ACA6-7D6FEC6E0873}" type="sibTrans" cxnId="{42698F69-8920-4CBA-9B9D-99EC481DFEA4}">
      <dgm:prSet/>
      <dgm:spPr/>
      <dgm:t>
        <a:bodyPr/>
        <a:lstStyle/>
        <a:p>
          <a:endParaRPr lang="en-GB"/>
        </a:p>
      </dgm:t>
    </dgm:pt>
    <dgm:pt modelId="{096C06BA-5E70-47F7-8632-4BB04B4D1653}">
      <dgm:prSet phldrT="[Text]"/>
      <dgm:spPr>
        <a:solidFill>
          <a:srgbClr val="FDFB9F"/>
        </a:solidFill>
      </dgm:spPr>
      <dgm:t>
        <a:bodyPr/>
        <a:lstStyle/>
        <a:p>
          <a:r>
            <a:rPr lang="en-GB" dirty="0">
              <a:solidFill>
                <a:schemeClr val="tx1"/>
              </a:solidFill>
              <a:latin typeface="Century Gothic" panose="020B0502020202020204" pitchFamily="34" charset="0"/>
            </a:rPr>
            <a:t>Attachment </a:t>
          </a:r>
        </a:p>
      </dgm:t>
    </dgm:pt>
    <dgm:pt modelId="{B6E4E0C0-8930-48D1-8BFD-9D70C540800F}" type="parTrans" cxnId="{91FE80C8-D214-4426-A5A7-42F5FC33CF22}">
      <dgm:prSet/>
      <dgm:spPr/>
      <dgm:t>
        <a:bodyPr/>
        <a:lstStyle/>
        <a:p>
          <a:endParaRPr lang="en-GB"/>
        </a:p>
      </dgm:t>
    </dgm:pt>
    <dgm:pt modelId="{549E2E7F-2817-4524-AC01-4584DA8E21AA}" type="sibTrans" cxnId="{91FE80C8-D214-4426-A5A7-42F5FC33CF22}">
      <dgm:prSet/>
      <dgm:spPr/>
      <dgm:t>
        <a:bodyPr/>
        <a:lstStyle/>
        <a:p>
          <a:endParaRPr lang="en-GB"/>
        </a:p>
      </dgm:t>
    </dgm:pt>
    <dgm:pt modelId="{67C227AA-4FFE-4294-A930-C8B74EA8429B}" type="pres">
      <dgm:prSet presAssocID="{8C5DE6B5-5B04-4DCC-A7FC-7D5309E2B6B7}" presName="diagram" presStyleCnt="0">
        <dgm:presLayoutVars>
          <dgm:dir/>
          <dgm:resizeHandles val="exact"/>
        </dgm:presLayoutVars>
      </dgm:prSet>
      <dgm:spPr/>
    </dgm:pt>
    <dgm:pt modelId="{27E92F96-84EF-42BE-83BE-8BD015B2742E}" type="pres">
      <dgm:prSet presAssocID="{1537F51F-F8A1-47C5-8E81-4615B78E2BE8}" presName="node" presStyleLbl="node1" presStyleIdx="0" presStyleCnt="13">
        <dgm:presLayoutVars>
          <dgm:bulletEnabled val="1"/>
        </dgm:presLayoutVars>
      </dgm:prSet>
      <dgm:spPr/>
    </dgm:pt>
    <dgm:pt modelId="{6B51B791-C5D2-4B85-BA24-D6B94637E6CB}" type="pres">
      <dgm:prSet presAssocID="{435A4BFF-BFBC-4EDE-B68D-3001D2F197E8}" presName="sibTrans" presStyleCnt="0"/>
      <dgm:spPr/>
    </dgm:pt>
    <dgm:pt modelId="{4FD35DB0-3AEF-445B-B583-5CE945FE1734}" type="pres">
      <dgm:prSet presAssocID="{6103FEC1-47D7-4B83-9F82-71F9F491AF39}" presName="node" presStyleLbl="node1" presStyleIdx="1" presStyleCnt="13">
        <dgm:presLayoutVars>
          <dgm:bulletEnabled val="1"/>
        </dgm:presLayoutVars>
      </dgm:prSet>
      <dgm:spPr/>
    </dgm:pt>
    <dgm:pt modelId="{F758AE67-9C78-43E6-8B8D-0DF276229244}" type="pres">
      <dgm:prSet presAssocID="{B47A6A0B-2340-4C5D-84B7-23C722864F36}" presName="sibTrans" presStyleCnt="0"/>
      <dgm:spPr/>
    </dgm:pt>
    <dgm:pt modelId="{CDAFCD2A-C986-4C2D-885F-727E8D46195D}" type="pres">
      <dgm:prSet presAssocID="{90E5E2C3-4315-458D-BF63-54F064DE1932}" presName="node" presStyleLbl="node1" presStyleIdx="2" presStyleCnt="13">
        <dgm:presLayoutVars>
          <dgm:bulletEnabled val="1"/>
        </dgm:presLayoutVars>
      </dgm:prSet>
      <dgm:spPr/>
    </dgm:pt>
    <dgm:pt modelId="{704AE002-5281-4750-95EB-281165B2ABC0}" type="pres">
      <dgm:prSet presAssocID="{ED8203B2-3FD5-4009-ACA6-7D6FEC6E0873}" presName="sibTrans" presStyleCnt="0"/>
      <dgm:spPr/>
    </dgm:pt>
    <dgm:pt modelId="{A28FB8C4-C2A7-45BB-AA95-F0463281E3D4}" type="pres">
      <dgm:prSet presAssocID="{3D81AC12-1299-407E-8C75-622D2980D712}" presName="node" presStyleLbl="node1" presStyleIdx="3" presStyleCnt="13">
        <dgm:presLayoutVars>
          <dgm:bulletEnabled val="1"/>
        </dgm:presLayoutVars>
      </dgm:prSet>
      <dgm:spPr/>
    </dgm:pt>
    <dgm:pt modelId="{A6D5205B-C7D3-46DF-A2C5-C738B3ABF7A8}" type="pres">
      <dgm:prSet presAssocID="{536928D6-D291-44D4-AE76-0768B6F6B352}" presName="sibTrans" presStyleCnt="0"/>
      <dgm:spPr/>
    </dgm:pt>
    <dgm:pt modelId="{203257E1-74E5-4645-AEAB-AEA1FAFE970D}" type="pres">
      <dgm:prSet presAssocID="{3A57A0AA-E6BB-4F22-9B01-C39FF6CD68AF}" presName="node" presStyleLbl="node1" presStyleIdx="4" presStyleCnt="13">
        <dgm:presLayoutVars>
          <dgm:bulletEnabled val="1"/>
        </dgm:presLayoutVars>
      </dgm:prSet>
      <dgm:spPr/>
    </dgm:pt>
    <dgm:pt modelId="{451987A8-8538-4EF8-B1D0-D542B630CC7F}" type="pres">
      <dgm:prSet presAssocID="{99921D03-7740-4F0C-8BC9-EE78DB503673}" presName="sibTrans" presStyleCnt="0"/>
      <dgm:spPr/>
    </dgm:pt>
    <dgm:pt modelId="{CF8DC067-F043-4D51-B0D1-BF380616672E}" type="pres">
      <dgm:prSet presAssocID="{3EC1CC21-5F40-4927-B145-2F188BDE5B40}" presName="node" presStyleLbl="node1" presStyleIdx="5" presStyleCnt="13">
        <dgm:presLayoutVars>
          <dgm:bulletEnabled val="1"/>
        </dgm:presLayoutVars>
      </dgm:prSet>
      <dgm:spPr/>
    </dgm:pt>
    <dgm:pt modelId="{B25996D1-66D6-4B55-8708-8BA0C6AC6663}" type="pres">
      <dgm:prSet presAssocID="{33912424-1B5E-4E29-8F85-25891E25FC19}" presName="sibTrans" presStyleCnt="0"/>
      <dgm:spPr/>
    </dgm:pt>
    <dgm:pt modelId="{6FE395C9-37C7-49C9-9A1C-F022AEE429DE}" type="pres">
      <dgm:prSet presAssocID="{DD7AFDCD-1B66-4425-A808-008373A83148}" presName="node" presStyleLbl="node1" presStyleIdx="6" presStyleCnt="13">
        <dgm:presLayoutVars>
          <dgm:bulletEnabled val="1"/>
        </dgm:presLayoutVars>
      </dgm:prSet>
      <dgm:spPr/>
    </dgm:pt>
    <dgm:pt modelId="{D4159DD0-C10A-4ACF-AB9E-D6A69266F809}" type="pres">
      <dgm:prSet presAssocID="{1CF5F824-5280-4A80-AB99-A515EF17BF4D}" presName="sibTrans" presStyleCnt="0"/>
      <dgm:spPr/>
    </dgm:pt>
    <dgm:pt modelId="{E956088B-0FD8-4B6F-A12E-FD4D50C29A8D}" type="pres">
      <dgm:prSet presAssocID="{9DC9465F-35C9-4719-905B-391ABE1CA006}" presName="node" presStyleLbl="node1" presStyleIdx="7" presStyleCnt="13">
        <dgm:presLayoutVars>
          <dgm:bulletEnabled val="1"/>
        </dgm:presLayoutVars>
      </dgm:prSet>
      <dgm:spPr/>
    </dgm:pt>
    <dgm:pt modelId="{5CBF0DD8-F4C0-47E3-B34E-C08476C83F32}" type="pres">
      <dgm:prSet presAssocID="{F3CD493E-16FE-4692-90E3-A0F757F03F30}" presName="sibTrans" presStyleCnt="0"/>
      <dgm:spPr/>
    </dgm:pt>
    <dgm:pt modelId="{67B231E4-1035-480B-8E01-43EEAE2D2A44}" type="pres">
      <dgm:prSet presAssocID="{2F2D15EA-14BD-463A-800E-7E2E96B5C1F3}" presName="node" presStyleLbl="node1" presStyleIdx="8" presStyleCnt="13">
        <dgm:presLayoutVars>
          <dgm:bulletEnabled val="1"/>
        </dgm:presLayoutVars>
      </dgm:prSet>
      <dgm:spPr/>
    </dgm:pt>
    <dgm:pt modelId="{3015162B-9D96-4AD0-A024-01D59A008BBF}" type="pres">
      <dgm:prSet presAssocID="{49635BF2-6768-46F7-B663-FB977D7B48D4}" presName="sibTrans" presStyleCnt="0"/>
      <dgm:spPr/>
    </dgm:pt>
    <dgm:pt modelId="{AE65B433-E775-401B-9A01-3854A1DB2D1E}" type="pres">
      <dgm:prSet presAssocID="{679BFE70-25C8-41E8-B8A1-C48447061F1B}" presName="node" presStyleLbl="node1" presStyleIdx="9" presStyleCnt="13">
        <dgm:presLayoutVars>
          <dgm:bulletEnabled val="1"/>
        </dgm:presLayoutVars>
      </dgm:prSet>
      <dgm:spPr/>
    </dgm:pt>
    <dgm:pt modelId="{C8D2A783-A4C3-4D5E-BC8E-2CD84CB6CDAC}" type="pres">
      <dgm:prSet presAssocID="{259D0F75-1EE9-4402-BCEB-9F6A01688520}" presName="sibTrans" presStyleCnt="0"/>
      <dgm:spPr/>
    </dgm:pt>
    <dgm:pt modelId="{259BA427-3A17-47F7-ABD6-1672776771C6}" type="pres">
      <dgm:prSet presAssocID="{F561F3C1-5360-40B3-9B5C-B2E79A61E548}" presName="node" presStyleLbl="node1" presStyleIdx="10" presStyleCnt="13">
        <dgm:presLayoutVars>
          <dgm:bulletEnabled val="1"/>
        </dgm:presLayoutVars>
      </dgm:prSet>
      <dgm:spPr/>
    </dgm:pt>
    <dgm:pt modelId="{F36B50C3-7DED-48BC-BB55-D11DF89AAAFD}" type="pres">
      <dgm:prSet presAssocID="{CC1BF206-D747-4510-A063-6F78B38BE3C3}" presName="sibTrans" presStyleCnt="0"/>
      <dgm:spPr/>
    </dgm:pt>
    <dgm:pt modelId="{A628D725-FFAA-49D3-AAB9-A5A83F2306BA}" type="pres">
      <dgm:prSet presAssocID="{A093585B-6DB4-4944-825F-5B1C7FF99C59}" presName="node" presStyleLbl="node1" presStyleIdx="11" presStyleCnt="13">
        <dgm:presLayoutVars>
          <dgm:bulletEnabled val="1"/>
        </dgm:presLayoutVars>
      </dgm:prSet>
      <dgm:spPr/>
    </dgm:pt>
    <dgm:pt modelId="{1AE1DE25-C7B7-425A-AC64-A8A91840CF63}" type="pres">
      <dgm:prSet presAssocID="{4606C125-12E3-4C51-B6C2-D74112F5A787}" presName="sibTrans" presStyleCnt="0"/>
      <dgm:spPr/>
    </dgm:pt>
    <dgm:pt modelId="{6549176F-E1E4-4977-94D0-9F4CC02990DF}" type="pres">
      <dgm:prSet presAssocID="{096C06BA-5E70-47F7-8632-4BB04B4D1653}" presName="node" presStyleLbl="node1" presStyleIdx="12" presStyleCnt="13">
        <dgm:presLayoutVars>
          <dgm:bulletEnabled val="1"/>
        </dgm:presLayoutVars>
      </dgm:prSet>
      <dgm:spPr/>
    </dgm:pt>
  </dgm:ptLst>
  <dgm:cxnLst>
    <dgm:cxn modelId="{C8762C00-4835-4BEE-9110-E4F5641673E1}" type="presOf" srcId="{3D81AC12-1299-407E-8C75-622D2980D712}" destId="{A28FB8C4-C2A7-45BB-AA95-F0463281E3D4}" srcOrd="0" destOrd="0" presId="urn:microsoft.com/office/officeart/2005/8/layout/default"/>
    <dgm:cxn modelId="{AD935506-8897-4692-8945-DAE56AED5EEA}" type="presOf" srcId="{1537F51F-F8A1-47C5-8E81-4615B78E2BE8}" destId="{27E92F96-84EF-42BE-83BE-8BD015B2742E}" srcOrd="0" destOrd="0" presId="urn:microsoft.com/office/officeart/2005/8/layout/default"/>
    <dgm:cxn modelId="{1ACDFD06-6A4D-454D-9C76-125D9122BC3A}" type="presOf" srcId="{9DC9465F-35C9-4719-905B-391ABE1CA006}" destId="{E956088B-0FD8-4B6F-A12E-FD4D50C29A8D}" srcOrd="0" destOrd="0" presId="urn:microsoft.com/office/officeart/2005/8/layout/default"/>
    <dgm:cxn modelId="{8DACA10E-0AF1-4A0B-AA37-7AA4CF04477C}" type="presOf" srcId="{DD7AFDCD-1B66-4425-A808-008373A83148}" destId="{6FE395C9-37C7-49C9-9A1C-F022AEE429DE}" srcOrd="0" destOrd="0" presId="urn:microsoft.com/office/officeart/2005/8/layout/default"/>
    <dgm:cxn modelId="{297E0E11-328A-4CCE-BDF8-0E31356EA8CA}" srcId="{8C5DE6B5-5B04-4DCC-A7FC-7D5309E2B6B7}" destId="{3D81AC12-1299-407E-8C75-622D2980D712}" srcOrd="3" destOrd="0" parTransId="{4D177E37-C3EE-4EA8-AE2C-5D05E51BF898}" sibTransId="{536928D6-D291-44D4-AE76-0768B6F6B352}"/>
    <dgm:cxn modelId="{E8093515-4D67-4104-A29C-9312F5218B48}" type="presOf" srcId="{A093585B-6DB4-4944-825F-5B1C7FF99C59}" destId="{A628D725-FFAA-49D3-AAB9-A5A83F2306BA}" srcOrd="0" destOrd="0" presId="urn:microsoft.com/office/officeart/2005/8/layout/default"/>
    <dgm:cxn modelId="{1E5B6C16-54FF-42DD-8B7D-1D21038B3FB5}" srcId="{8C5DE6B5-5B04-4DCC-A7FC-7D5309E2B6B7}" destId="{679BFE70-25C8-41E8-B8A1-C48447061F1B}" srcOrd="9" destOrd="0" parTransId="{B8BCBDC6-DE57-4CCA-B35C-4EB02AD539F9}" sibTransId="{259D0F75-1EE9-4402-BCEB-9F6A01688520}"/>
    <dgm:cxn modelId="{A24AAC2B-6080-49FB-9056-B893F6A890B1}" srcId="{8C5DE6B5-5B04-4DCC-A7FC-7D5309E2B6B7}" destId="{3EC1CC21-5F40-4927-B145-2F188BDE5B40}" srcOrd="5" destOrd="0" parTransId="{811135D0-9B17-41A9-849F-BB21304C3DBB}" sibTransId="{33912424-1B5E-4E29-8F85-25891E25FC19}"/>
    <dgm:cxn modelId="{FC59DA41-D0E9-49B8-B316-BAC9157A253E}" srcId="{8C5DE6B5-5B04-4DCC-A7FC-7D5309E2B6B7}" destId="{6103FEC1-47D7-4B83-9F82-71F9F491AF39}" srcOrd="1" destOrd="0" parTransId="{8636FB7C-6216-4E33-8AE8-AF69FC6F1EEF}" sibTransId="{B47A6A0B-2340-4C5D-84B7-23C722864F36}"/>
    <dgm:cxn modelId="{42698F69-8920-4CBA-9B9D-99EC481DFEA4}" srcId="{8C5DE6B5-5B04-4DCC-A7FC-7D5309E2B6B7}" destId="{90E5E2C3-4315-458D-BF63-54F064DE1932}" srcOrd="2" destOrd="0" parTransId="{D10947FB-776F-402D-B065-E9F506309286}" sibTransId="{ED8203B2-3FD5-4009-ACA6-7D6FEC6E0873}"/>
    <dgm:cxn modelId="{6CE5AD6E-AFFC-42C6-8A72-38AF0206E74C}" srcId="{8C5DE6B5-5B04-4DCC-A7FC-7D5309E2B6B7}" destId="{2F2D15EA-14BD-463A-800E-7E2E96B5C1F3}" srcOrd="8" destOrd="0" parTransId="{E98F7E28-77C0-47D8-880C-ADE47B7DACD9}" sibTransId="{49635BF2-6768-46F7-B663-FB977D7B48D4}"/>
    <dgm:cxn modelId="{5E43B084-D265-466F-9C15-0A436AC2DE6E}" type="presOf" srcId="{90E5E2C3-4315-458D-BF63-54F064DE1932}" destId="{CDAFCD2A-C986-4C2D-885F-727E8D46195D}" srcOrd="0" destOrd="0" presId="urn:microsoft.com/office/officeart/2005/8/layout/default"/>
    <dgm:cxn modelId="{D9877499-C1A2-4624-AFC3-D66247E4BFDC}" type="presOf" srcId="{096C06BA-5E70-47F7-8632-4BB04B4D1653}" destId="{6549176F-E1E4-4977-94D0-9F4CC02990DF}" srcOrd="0" destOrd="0" presId="urn:microsoft.com/office/officeart/2005/8/layout/default"/>
    <dgm:cxn modelId="{F0EDE29A-79A7-4870-B6D0-0CAB34AC3086}" srcId="{8C5DE6B5-5B04-4DCC-A7FC-7D5309E2B6B7}" destId="{DD7AFDCD-1B66-4425-A808-008373A83148}" srcOrd="6" destOrd="0" parTransId="{036B66AE-6816-4DB8-B277-F941B150E09D}" sibTransId="{1CF5F824-5280-4A80-AB99-A515EF17BF4D}"/>
    <dgm:cxn modelId="{D917B19D-E532-4B9A-AB7D-B4D94BD71285}" srcId="{8C5DE6B5-5B04-4DCC-A7FC-7D5309E2B6B7}" destId="{9DC9465F-35C9-4719-905B-391ABE1CA006}" srcOrd="7" destOrd="0" parTransId="{B281F901-4C88-4123-B2B2-76EDC29F7BAC}" sibTransId="{F3CD493E-16FE-4692-90E3-A0F757F03F30}"/>
    <dgm:cxn modelId="{3FB077A3-04B1-4125-8FAD-D56FCB0A8F75}" type="presOf" srcId="{3EC1CC21-5F40-4927-B145-2F188BDE5B40}" destId="{CF8DC067-F043-4D51-B0D1-BF380616672E}" srcOrd="0" destOrd="0" presId="urn:microsoft.com/office/officeart/2005/8/layout/default"/>
    <dgm:cxn modelId="{B711DAAA-A38F-4887-8DF7-CF0814AE6F96}" type="presOf" srcId="{F561F3C1-5360-40B3-9B5C-B2E79A61E548}" destId="{259BA427-3A17-47F7-ABD6-1672776771C6}" srcOrd="0" destOrd="0" presId="urn:microsoft.com/office/officeart/2005/8/layout/default"/>
    <dgm:cxn modelId="{4B83ADAD-BB1C-4359-B0C1-0BBDCD627FDE}" type="presOf" srcId="{8C5DE6B5-5B04-4DCC-A7FC-7D5309E2B6B7}" destId="{67C227AA-4FFE-4294-A930-C8B74EA8429B}" srcOrd="0" destOrd="0" presId="urn:microsoft.com/office/officeart/2005/8/layout/default"/>
    <dgm:cxn modelId="{05F4ABAF-F698-45B7-8DA1-C70BE74039C2}" type="presOf" srcId="{2F2D15EA-14BD-463A-800E-7E2E96B5C1F3}" destId="{67B231E4-1035-480B-8E01-43EEAE2D2A44}" srcOrd="0" destOrd="0" presId="urn:microsoft.com/office/officeart/2005/8/layout/default"/>
    <dgm:cxn modelId="{91FE80C8-D214-4426-A5A7-42F5FC33CF22}" srcId="{8C5DE6B5-5B04-4DCC-A7FC-7D5309E2B6B7}" destId="{096C06BA-5E70-47F7-8632-4BB04B4D1653}" srcOrd="12" destOrd="0" parTransId="{B6E4E0C0-8930-48D1-8BFD-9D70C540800F}" sibTransId="{549E2E7F-2817-4524-AC01-4584DA8E21AA}"/>
    <dgm:cxn modelId="{D1CF01CD-4D29-4869-B91F-234C6867FD2D}" type="presOf" srcId="{679BFE70-25C8-41E8-B8A1-C48447061F1B}" destId="{AE65B433-E775-401B-9A01-3854A1DB2D1E}" srcOrd="0" destOrd="0" presId="urn:microsoft.com/office/officeart/2005/8/layout/default"/>
    <dgm:cxn modelId="{F4C474CF-B787-437F-AFEA-9503F08501D3}" srcId="{8C5DE6B5-5B04-4DCC-A7FC-7D5309E2B6B7}" destId="{F561F3C1-5360-40B3-9B5C-B2E79A61E548}" srcOrd="10" destOrd="0" parTransId="{FC7DAB18-4C5F-44F0-946C-7077F53E38E9}" sibTransId="{CC1BF206-D747-4510-A063-6F78B38BE3C3}"/>
    <dgm:cxn modelId="{9F589ED9-3A26-443E-B758-35F44F1BB969}" srcId="{8C5DE6B5-5B04-4DCC-A7FC-7D5309E2B6B7}" destId="{3A57A0AA-E6BB-4F22-9B01-C39FF6CD68AF}" srcOrd="4" destOrd="0" parTransId="{BBA27E3D-5A8A-47A6-82A6-0BDF77997467}" sibTransId="{99921D03-7740-4F0C-8BC9-EE78DB503673}"/>
    <dgm:cxn modelId="{EA302DEC-159F-417C-A43C-0F532670F331}" srcId="{8C5DE6B5-5B04-4DCC-A7FC-7D5309E2B6B7}" destId="{A093585B-6DB4-4944-825F-5B1C7FF99C59}" srcOrd="11" destOrd="0" parTransId="{657AADBC-E5B0-423E-861E-A48BB629DF36}" sibTransId="{4606C125-12E3-4C51-B6C2-D74112F5A787}"/>
    <dgm:cxn modelId="{23CCDFF0-14FC-414C-82EF-272E598E126F}" type="presOf" srcId="{3A57A0AA-E6BB-4F22-9B01-C39FF6CD68AF}" destId="{203257E1-74E5-4645-AEAB-AEA1FAFE970D}" srcOrd="0" destOrd="0" presId="urn:microsoft.com/office/officeart/2005/8/layout/default"/>
    <dgm:cxn modelId="{CE5A26F4-52EF-49C4-8BF3-3D342D4E6F89}" srcId="{8C5DE6B5-5B04-4DCC-A7FC-7D5309E2B6B7}" destId="{1537F51F-F8A1-47C5-8E81-4615B78E2BE8}" srcOrd="0" destOrd="0" parTransId="{6EF89D82-DE38-42E7-BF18-10D030091CE9}" sibTransId="{435A4BFF-BFBC-4EDE-B68D-3001D2F197E8}"/>
    <dgm:cxn modelId="{D78E60F4-53CE-4DD3-B0A5-95634EDA708A}" type="presOf" srcId="{6103FEC1-47D7-4B83-9F82-71F9F491AF39}" destId="{4FD35DB0-3AEF-445B-B583-5CE945FE1734}" srcOrd="0" destOrd="0" presId="urn:microsoft.com/office/officeart/2005/8/layout/default"/>
    <dgm:cxn modelId="{250DDF6F-B7B6-4EEE-82FA-4F60226862D2}" type="presParOf" srcId="{67C227AA-4FFE-4294-A930-C8B74EA8429B}" destId="{27E92F96-84EF-42BE-83BE-8BD015B2742E}" srcOrd="0" destOrd="0" presId="urn:microsoft.com/office/officeart/2005/8/layout/default"/>
    <dgm:cxn modelId="{40391251-128C-4BFA-9E50-DA5CC69ADBD6}" type="presParOf" srcId="{67C227AA-4FFE-4294-A930-C8B74EA8429B}" destId="{6B51B791-C5D2-4B85-BA24-D6B94637E6CB}" srcOrd="1" destOrd="0" presId="urn:microsoft.com/office/officeart/2005/8/layout/default"/>
    <dgm:cxn modelId="{9CA2C9CF-3A36-4D2F-8BAD-81E92BF1BF3D}" type="presParOf" srcId="{67C227AA-4FFE-4294-A930-C8B74EA8429B}" destId="{4FD35DB0-3AEF-445B-B583-5CE945FE1734}" srcOrd="2" destOrd="0" presId="urn:microsoft.com/office/officeart/2005/8/layout/default"/>
    <dgm:cxn modelId="{B7B62F12-9E87-4A9D-A5C9-5E37E83B6C40}" type="presParOf" srcId="{67C227AA-4FFE-4294-A930-C8B74EA8429B}" destId="{F758AE67-9C78-43E6-8B8D-0DF276229244}" srcOrd="3" destOrd="0" presId="urn:microsoft.com/office/officeart/2005/8/layout/default"/>
    <dgm:cxn modelId="{35FA645D-003B-4919-93A4-BBBB274F5652}" type="presParOf" srcId="{67C227AA-4FFE-4294-A930-C8B74EA8429B}" destId="{CDAFCD2A-C986-4C2D-885F-727E8D46195D}" srcOrd="4" destOrd="0" presId="urn:microsoft.com/office/officeart/2005/8/layout/default"/>
    <dgm:cxn modelId="{E443071F-EF44-4C38-BE8D-CDF56E7E8932}" type="presParOf" srcId="{67C227AA-4FFE-4294-A930-C8B74EA8429B}" destId="{704AE002-5281-4750-95EB-281165B2ABC0}" srcOrd="5" destOrd="0" presId="urn:microsoft.com/office/officeart/2005/8/layout/default"/>
    <dgm:cxn modelId="{27A30FAB-31F3-4FEE-BE5C-0F75ABE30A37}" type="presParOf" srcId="{67C227AA-4FFE-4294-A930-C8B74EA8429B}" destId="{A28FB8C4-C2A7-45BB-AA95-F0463281E3D4}" srcOrd="6" destOrd="0" presId="urn:microsoft.com/office/officeart/2005/8/layout/default"/>
    <dgm:cxn modelId="{67199ABA-1379-4A64-9FC8-4B9A9469BA6B}" type="presParOf" srcId="{67C227AA-4FFE-4294-A930-C8B74EA8429B}" destId="{A6D5205B-C7D3-46DF-A2C5-C738B3ABF7A8}" srcOrd="7" destOrd="0" presId="urn:microsoft.com/office/officeart/2005/8/layout/default"/>
    <dgm:cxn modelId="{179A2339-7BEB-463D-BD6C-79409BB69584}" type="presParOf" srcId="{67C227AA-4FFE-4294-A930-C8B74EA8429B}" destId="{203257E1-74E5-4645-AEAB-AEA1FAFE970D}" srcOrd="8" destOrd="0" presId="urn:microsoft.com/office/officeart/2005/8/layout/default"/>
    <dgm:cxn modelId="{66D1A6BD-685B-423B-A853-52A2FC03B941}" type="presParOf" srcId="{67C227AA-4FFE-4294-A930-C8B74EA8429B}" destId="{451987A8-8538-4EF8-B1D0-D542B630CC7F}" srcOrd="9" destOrd="0" presId="urn:microsoft.com/office/officeart/2005/8/layout/default"/>
    <dgm:cxn modelId="{4AF2F954-0DF8-4D7F-BD53-73EE35984544}" type="presParOf" srcId="{67C227AA-4FFE-4294-A930-C8B74EA8429B}" destId="{CF8DC067-F043-4D51-B0D1-BF380616672E}" srcOrd="10" destOrd="0" presId="urn:microsoft.com/office/officeart/2005/8/layout/default"/>
    <dgm:cxn modelId="{67EA3C44-1E25-40E8-B5D3-656D44A827AA}" type="presParOf" srcId="{67C227AA-4FFE-4294-A930-C8B74EA8429B}" destId="{B25996D1-66D6-4B55-8708-8BA0C6AC6663}" srcOrd="11" destOrd="0" presId="urn:microsoft.com/office/officeart/2005/8/layout/default"/>
    <dgm:cxn modelId="{FB518141-FB56-45B3-83F6-FDF28335BEE5}" type="presParOf" srcId="{67C227AA-4FFE-4294-A930-C8B74EA8429B}" destId="{6FE395C9-37C7-49C9-9A1C-F022AEE429DE}" srcOrd="12" destOrd="0" presId="urn:microsoft.com/office/officeart/2005/8/layout/default"/>
    <dgm:cxn modelId="{6B29A8D2-E91B-483D-832F-222E21B2F777}" type="presParOf" srcId="{67C227AA-4FFE-4294-A930-C8B74EA8429B}" destId="{D4159DD0-C10A-4ACF-AB9E-D6A69266F809}" srcOrd="13" destOrd="0" presId="urn:microsoft.com/office/officeart/2005/8/layout/default"/>
    <dgm:cxn modelId="{E01881C1-5E51-466B-B12B-E63570516678}" type="presParOf" srcId="{67C227AA-4FFE-4294-A930-C8B74EA8429B}" destId="{E956088B-0FD8-4B6F-A12E-FD4D50C29A8D}" srcOrd="14" destOrd="0" presId="urn:microsoft.com/office/officeart/2005/8/layout/default"/>
    <dgm:cxn modelId="{485E6F2E-263E-419F-ADC7-9672E1480908}" type="presParOf" srcId="{67C227AA-4FFE-4294-A930-C8B74EA8429B}" destId="{5CBF0DD8-F4C0-47E3-B34E-C08476C83F32}" srcOrd="15" destOrd="0" presId="urn:microsoft.com/office/officeart/2005/8/layout/default"/>
    <dgm:cxn modelId="{035DCC2B-2E4D-4352-9AC9-040B935DEF45}" type="presParOf" srcId="{67C227AA-4FFE-4294-A930-C8B74EA8429B}" destId="{67B231E4-1035-480B-8E01-43EEAE2D2A44}" srcOrd="16" destOrd="0" presId="urn:microsoft.com/office/officeart/2005/8/layout/default"/>
    <dgm:cxn modelId="{D06EA594-EBA8-4684-AAFE-742735A5311F}" type="presParOf" srcId="{67C227AA-4FFE-4294-A930-C8B74EA8429B}" destId="{3015162B-9D96-4AD0-A024-01D59A008BBF}" srcOrd="17" destOrd="0" presId="urn:microsoft.com/office/officeart/2005/8/layout/default"/>
    <dgm:cxn modelId="{372AECD4-41C8-404F-B21A-FCE7B416826D}" type="presParOf" srcId="{67C227AA-4FFE-4294-A930-C8B74EA8429B}" destId="{AE65B433-E775-401B-9A01-3854A1DB2D1E}" srcOrd="18" destOrd="0" presId="urn:microsoft.com/office/officeart/2005/8/layout/default"/>
    <dgm:cxn modelId="{1909A688-17CA-4310-BBD1-29BB69418519}" type="presParOf" srcId="{67C227AA-4FFE-4294-A930-C8B74EA8429B}" destId="{C8D2A783-A4C3-4D5E-BC8E-2CD84CB6CDAC}" srcOrd="19" destOrd="0" presId="urn:microsoft.com/office/officeart/2005/8/layout/default"/>
    <dgm:cxn modelId="{3447DEE1-E6DF-4BEB-B088-95B1260522AD}" type="presParOf" srcId="{67C227AA-4FFE-4294-A930-C8B74EA8429B}" destId="{259BA427-3A17-47F7-ABD6-1672776771C6}" srcOrd="20" destOrd="0" presId="urn:microsoft.com/office/officeart/2005/8/layout/default"/>
    <dgm:cxn modelId="{D05908BC-6739-49A9-9B1B-DD71C02C9502}" type="presParOf" srcId="{67C227AA-4FFE-4294-A930-C8B74EA8429B}" destId="{F36B50C3-7DED-48BC-BB55-D11DF89AAAFD}" srcOrd="21" destOrd="0" presId="urn:microsoft.com/office/officeart/2005/8/layout/default"/>
    <dgm:cxn modelId="{6ACDB2D0-D906-4994-A0F3-F3EC28B8FD1C}" type="presParOf" srcId="{67C227AA-4FFE-4294-A930-C8B74EA8429B}" destId="{A628D725-FFAA-49D3-AAB9-A5A83F2306BA}" srcOrd="22" destOrd="0" presId="urn:microsoft.com/office/officeart/2005/8/layout/default"/>
    <dgm:cxn modelId="{A7B6E9F7-EFD1-4D52-A9E8-72C508F9EFE7}" type="presParOf" srcId="{67C227AA-4FFE-4294-A930-C8B74EA8429B}" destId="{1AE1DE25-C7B7-425A-AC64-A8A91840CF63}" srcOrd="23" destOrd="0" presId="urn:microsoft.com/office/officeart/2005/8/layout/default"/>
    <dgm:cxn modelId="{D4899CB5-DBAE-47C8-9719-945EB88ED9E1}" type="presParOf" srcId="{67C227AA-4FFE-4294-A930-C8B74EA8429B}" destId="{6549176F-E1E4-4977-94D0-9F4CC02990DF}" srcOrd="2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544A49C-9698-4177-9957-716960E0B247}"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en-GB"/>
        </a:p>
      </dgm:t>
    </dgm:pt>
    <dgm:pt modelId="{5C9ED692-A4AC-4E5E-A36B-35D41A7B7EF8}">
      <dgm:prSet phldrT="[Text]" custT="1"/>
      <dgm:spPr>
        <a:solidFill>
          <a:srgbClr val="FDFB9F"/>
        </a:solidFill>
      </dgm:spPr>
      <dgm:t>
        <a:bodyPr/>
        <a:lstStyle/>
        <a:p>
          <a:pPr algn="ctr"/>
          <a:r>
            <a:rPr lang="en-GB" sz="1600" dirty="0">
              <a:solidFill>
                <a:schemeClr val="tx1"/>
              </a:solidFill>
              <a:latin typeface="Century Gothic" panose="020B0502020202020204" pitchFamily="34" charset="0"/>
            </a:rPr>
            <a:t>Wave One – All Children</a:t>
          </a:r>
        </a:p>
      </dgm:t>
    </dgm:pt>
    <dgm:pt modelId="{B62AE5EA-9C90-4881-9F31-259F85AB3101}" type="parTrans" cxnId="{D33C3778-9903-476B-A722-BA4811339FB8}">
      <dgm:prSet/>
      <dgm:spPr/>
      <dgm:t>
        <a:bodyPr/>
        <a:lstStyle/>
        <a:p>
          <a:endParaRPr lang="en-GB"/>
        </a:p>
      </dgm:t>
    </dgm:pt>
    <dgm:pt modelId="{94F7950A-BF8B-4EA0-B9E4-C3958A0E9FFD}" type="sibTrans" cxnId="{D33C3778-9903-476B-A722-BA4811339FB8}">
      <dgm:prSet/>
      <dgm:spPr/>
      <dgm:t>
        <a:bodyPr/>
        <a:lstStyle/>
        <a:p>
          <a:endParaRPr lang="en-GB"/>
        </a:p>
      </dgm:t>
    </dgm:pt>
    <dgm:pt modelId="{8623CD5A-9E26-4802-8B7A-805E6CC14ADA}">
      <dgm:prSet phldrT="[Text]" custT="1"/>
      <dgm:spPr>
        <a:solidFill>
          <a:srgbClr val="BBFBD5"/>
        </a:solidFill>
      </dgm:spPr>
      <dgm:t>
        <a:bodyPr/>
        <a:lstStyle/>
        <a:p>
          <a:pPr algn="ctr"/>
          <a:r>
            <a:rPr lang="en-GB" sz="1600" dirty="0">
              <a:solidFill>
                <a:schemeClr val="tx1"/>
              </a:solidFill>
              <a:latin typeface="Century Gothic" panose="020B0502020202020204" pitchFamily="34" charset="0"/>
            </a:rPr>
            <a:t>Wave Two - Some Children</a:t>
          </a:r>
        </a:p>
      </dgm:t>
    </dgm:pt>
    <dgm:pt modelId="{2B281C1A-2A55-4EC4-BDE1-2BEA539F2A6C}" type="parTrans" cxnId="{2CCFFCE6-1BE6-4CEE-A4F1-63E83970276C}">
      <dgm:prSet/>
      <dgm:spPr/>
      <dgm:t>
        <a:bodyPr/>
        <a:lstStyle/>
        <a:p>
          <a:endParaRPr lang="en-GB"/>
        </a:p>
      </dgm:t>
    </dgm:pt>
    <dgm:pt modelId="{99EE4F56-CC1C-401D-9113-339872D583C5}" type="sibTrans" cxnId="{2CCFFCE6-1BE6-4CEE-A4F1-63E83970276C}">
      <dgm:prSet/>
      <dgm:spPr/>
      <dgm:t>
        <a:bodyPr/>
        <a:lstStyle/>
        <a:p>
          <a:endParaRPr lang="en-GB"/>
        </a:p>
      </dgm:t>
    </dgm:pt>
    <dgm:pt modelId="{E8897F59-395F-4BD8-BA93-56ED6312DD0F}">
      <dgm:prSet phldrT="[Text]" custT="1"/>
      <dgm:spPr>
        <a:solidFill>
          <a:srgbClr val="C9FD95"/>
        </a:solidFill>
      </dgm:spPr>
      <dgm:t>
        <a:bodyPr/>
        <a:lstStyle/>
        <a:p>
          <a:pPr algn="l"/>
          <a:r>
            <a:rPr lang="en-GB" sz="1600" dirty="0">
              <a:solidFill>
                <a:schemeClr val="tx1"/>
              </a:solidFill>
              <a:latin typeface="Century Gothic" panose="020B0502020202020204" pitchFamily="34" charset="0"/>
            </a:rPr>
            <a:t> Wave Three – Few Children </a:t>
          </a:r>
        </a:p>
      </dgm:t>
    </dgm:pt>
    <dgm:pt modelId="{407AE17E-2039-48E5-9256-7E3F3241BA17}" type="parTrans" cxnId="{E6054195-3DA9-4D54-A0D6-95F2F8A721B6}">
      <dgm:prSet/>
      <dgm:spPr/>
      <dgm:t>
        <a:bodyPr/>
        <a:lstStyle/>
        <a:p>
          <a:endParaRPr lang="en-GB"/>
        </a:p>
      </dgm:t>
    </dgm:pt>
    <dgm:pt modelId="{B1E5462A-2AC9-495A-87D5-B3C33BF2B7F1}" type="sibTrans" cxnId="{E6054195-3DA9-4D54-A0D6-95F2F8A721B6}">
      <dgm:prSet/>
      <dgm:spPr/>
      <dgm:t>
        <a:bodyPr/>
        <a:lstStyle/>
        <a:p>
          <a:endParaRPr lang="en-GB"/>
        </a:p>
      </dgm:t>
    </dgm:pt>
    <dgm:pt modelId="{BE7662BE-6F0D-46CE-B0A2-499EF33B90E0}">
      <dgm:prSet phldrT="[Text]" custT="1"/>
      <dgm:spPr/>
      <dgm:t>
        <a:bodyPr/>
        <a:lstStyle/>
        <a:p>
          <a:pPr algn="ctr"/>
          <a:r>
            <a:rPr lang="en-GB" sz="1800" b="1" dirty="0">
              <a:solidFill>
                <a:schemeClr val="tx1"/>
              </a:solidFill>
            </a:rPr>
            <a:t>Some children receive SEND Support</a:t>
          </a:r>
          <a:endParaRPr lang="en-GB" sz="1800" b="1" dirty="0">
            <a:solidFill>
              <a:schemeClr val="tx1"/>
            </a:solidFill>
            <a:latin typeface="Century Gothic" panose="020B0502020202020204" pitchFamily="34" charset="0"/>
          </a:endParaRPr>
        </a:p>
      </dgm:t>
    </dgm:pt>
    <dgm:pt modelId="{0CF095A5-FF97-47AD-AECA-6CEBC02ECA3B}" type="parTrans" cxnId="{B0079876-8545-4582-AD45-F357AE72A458}">
      <dgm:prSet/>
      <dgm:spPr/>
      <dgm:t>
        <a:bodyPr/>
        <a:lstStyle/>
        <a:p>
          <a:endParaRPr lang="en-GB"/>
        </a:p>
      </dgm:t>
    </dgm:pt>
    <dgm:pt modelId="{FFEDB2DA-113F-42A8-8D9C-76EC45FF33F4}" type="sibTrans" cxnId="{B0079876-8545-4582-AD45-F357AE72A458}">
      <dgm:prSet/>
      <dgm:spPr/>
      <dgm:t>
        <a:bodyPr/>
        <a:lstStyle/>
        <a:p>
          <a:endParaRPr lang="en-GB"/>
        </a:p>
      </dgm:t>
    </dgm:pt>
    <dgm:pt modelId="{5CB3E329-4ED2-4FC9-9B5C-71B2A11BC4C8}">
      <dgm:prSet phldrT="[Text]" custT="1"/>
      <dgm:spPr/>
      <dgm:t>
        <a:bodyPr/>
        <a:lstStyle/>
        <a:p>
          <a:pPr marL="0" lvl="0" algn="ctr" defTabSz="666750">
            <a:lnSpc>
              <a:spcPct val="90000"/>
            </a:lnSpc>
            <a:spcBef>
              <a:spcPct val="0"/>
            </a:spcBef>
            <a:spcAft>
              <a:spcPct val="35000"/>
            </a:spcAft>
          </a:pPr>
          <a:r>
            <a:rPr lang="en-GB" sz="1800" b="1" dirty="0">
              <a:solidFill>
                <a:schemeClr val="tx1"/>
              </a:solidFill>
            </a:rPr>
            <a:t>Few children will have an Education, Health and Care Plan (EHCP) and/or additional funding </a:t>
          </a:r>
        </a:p>
        <a:p>
          <a:pPr marL="0" lvl="0" algn="ctr" defTabSz="666750">
            <a:lnSpc>
              <a:spcPct val="90000"/>
            </a:lnSpc>
            <a:spcBef>
              <a:spcPct val="0"/>
            </a:spcBef>
            <a:spcAft>
              <a:spcPct val="35000"/>
            </a:spcAft>
          </a:pPr>
          <a:r>
            <a:rPr lang="en-GB" sz="1600" dirty="0">
              <a:solidFill>
                <a:schemeClr val="tx1"/>
              </a:solidFill>
            </a:rPr>
            <a:t>Some children will need more specific support which come in the form of an EHC Plan or additional funding. If this is necessary, the school will make an application to North Northants Council and follow the statutory process for an EHC assessment or an application for funding. </a:t>
          </a:r>
          <a:endParaRPr lang="en-GB" sz="1600" dirty="0">
            <a:solidFill>
              <a:schemeClr val="tx1"/>
            </a:solidFill>
            <a:latin typeface="Century Gothic" panose="020B0502020202020204" pitchFamily="34" charset="0"/>
          </a:endParaRPr>
        </a:p>
      </dgm:t>
    </dgm:pt>
    <dgm:pt modelId="{D99AF858-75F1-4C40-B108-EFFD59A41096}" type="sibTrans" cxnId="{19D9A2A8-99FF-4704-913A-B4E144AD6BFA}">
      <dgm:prSet/>
      <dgm:spPr/>
      <dgm:t>
        <a:bodyPr/>
        <a:lstStyle/>
        <a:p>
          <a:endParaRPr lang="en-GB"/>
        </a:p>
      </dgm:t>
    </dgm:pt>
    <dgm:pt modelId="{16D25849-D00C-445D-B127-877295CCB6F6}" type="parTrans" cxnId="{19D9A2A8-99FF-4704-913A-B4E144AD6BFA}">
      <dgm:prSet/>
      <dgm:spPr/>
      <dgm:t>
        <a:bodyPr/>
        <a:lstStyle/>
        <a:p>
          <a:endParaRPr lang="en-GB"/>
        </a:p>
      </dgm:t>
    </dgm:pt>
    <dgm:pt modelId="{321E3714-33A4-4A87-A349-4571568746D6}">
      <dgm:prSet custT="1"/>
      <dgm:spPr/>
      <dgm:t>
        <a:bodyPr/>
        <a:lstStyle/>
        <a:p>
          <a:pPr algn="l">
            <a:buFont typeface="Arial" panose="020B0604020202020204" pitchFamily="34" charset="0"/>
            <a:buNone/>
          </a:pPr>
          <a:endParaRPr lang="en-GB" sz="1600" dirty="0">
            <a:solidFill>
              <a:schemeClr val="tx1"/>
            </a:solidFill>
          </a:endParaRPr>
        </a:p>
        <a:p>
          <a:pPr algn="l">
            <a:buFont typeface="Arial" panose="020B0604020202020204" pitchFamily="34" charset="0"/>
            <a:buNone/>
          </a:pPr>
          <a:endParaRPr lang="en-GB" sz="1600" dirty="0">
            <a:solidFill>
              <a:schemeClr val="tx1"/>
            </a:solidFill>
          </a:endParaRPr>
        </a:p>
        <a:p>
          <a:pPr algn="ctr">
            <a:buFont typeface="Arial" panose="020B0604020202020204" pitchFamily="34" charset="0"/>
            <a:buNone/>
          </a:pPr>
          <a:r>
            <a:rPr lang="en-GB" sz="1800" b="1" dirty="0">
              <a:solidFill>
                <a:schemeClr val="tx1"/>
              </a:solidFill>
            </a:rPr>
            <a:t>High quality teaching for all</a:t>
          </a:r>
        </a:p>
      </dgm:t>
    </dgm:pt>
    <dgm:pt modelId="{264FE84A-A613-4FB3-8C7A-CD819ECA50AD}" type="parTrans" cxnId="{DBBAA2C9-7039-4D69-9AAD-4272028874FB}">
      <dgm:prSet/>
      <dgm:spPr/>
      <dgm:t>
        <a:bodyPr/>
        <a:lstStyle/>
        <a:p>
          <a:endParaRPr lang="en-GB"/>
        </a:p>
      </dgm:t>
    </dgm:pt>
    <dgm:pt modelId="{9FBE44DF-0EBC-43F9-B64C-D11526BAABE1}" type="sibTrans" cxnId="{DBBAA2C9-7039-4D69-9AAD-4272028874FB}">
      <dgm:prSet/>
      <dgm:spPr/>
      <dgm:t>
        <a:bodyPr/>
        <a:lstStyle/>
        <a:p>
          <a:endParaRPr lang="en-GB"/>
        </a:p>
      </dgm:t>
    </dgm:pt>
    <dgm:pt modelId="{29651887-6AD5-40D2-9D02-FFF6E14CBD1A}">
      <dgm:prSet custT="1"/>
      <dgm:spPr/>
      <dgm:t>
        <a:bodyPr/>
        <a:lstStyle/>
        <a:p>
          <a:pPr algn="l">
            <a:buFont typeface="Arial" panose="020B0604020202020204" pitchFamily="34" charset="0"/>
            <a:buNone/>
          </a:pPr>
          <a:r>
            <a:rPr lang="en-GB" sz="1600" dirty="0">
              <a:solidFill>
                <a:schemeClr val="tx1"/>
              </a:solidFill>
            </a:rPr>
            <a:t>All children receive high quality teaching in all lessons. Reasonable adjustments are made within the classroom to benefit all learners. </a:t>
          </a:r>
        </a:p>
      </dgm:t>
    </dgm:pt>
    <dgm:pt modelId="{CC203087-7BA3-425C-971F-6535EBD73D33}" type="parTrans" cxnId="{5CEDA48E-FB85-414D-B5B2-070DB2F4361D}">
      <dgm:prSet/>
      <dgm:spPr/>
      <dgm:t>
        <a:bodyPr/>
        <a:lstStyle/>
        <a:p>
          <a:endParaRPr lang="en-GB"/>
        </a:p>
      </dgm:t>
    </dgm:pt>
    <dgm:pt modelId="{E0DFB863-6532-4CE1-A421-283F83B00705}" type="sibTrans" cxnId="{5CEDA48E-FB85-414D-B5B2-070DB2F4361D}">
      <dgm:prSet/>
      <dgm:spPr/>
      <dgm:t>
        <a:bodyPr/>
        <a:lstStyle/>
        <a:p>
          <a:endParaRPr lang="en-GB"/>
        </a:p>
      </dgm:t>
    </dgm:pt>
    <dgm:pt modelId="{D329E451-ACEB-4938-8402-F733D9A2EFFD}">
      <dgm:prSet custT="1"/>
      <dgm:spPr/>
      <dgm:t>
        <a:bodyPr/>
        <a:lstStyle/>
        <a:p>
          <a:pPr algn="l">
            <a:buFont typeface="Arial" panose="020B0604020202020204" pitchFamily="34" charset="0"/>
            <a:buNone/>
          </a:pPr>
          <a:r>
            <a:rPr lang="en-GB" sz="1600" dirty="0">
              <a:solidFill>
                <a:schemeClr val="tx1"/>
              </a:solidFill>
            </a:rPr>
            <a:t>Teachers assess and plan for gaps in learning and to challenge all children. </a:t>
          </a:r>
        </a:p>
      </dgm:t>
    </dgm:pt>
    <dgm:pt modelId="{9293127D-14FA-4CF3-A298-B4659B9FF5CD}" type="parTrans" cxnId="{2A7FBEFA-5E69-452D-A72B-28F5C03AC4AD}">
      <dgm:prSet/>
      <dgm:spPr/>
      <dgm:t>
        <a:bodyPr/>
        <a:lstStyle/>
        <a:p>
          <a:endParaRPr lang="en-GB"/>
        </a:p>
      </dgm:t>
    </dgm:pt>
    <dgm:pt modelId="{423A5DE1-72D7-43D6-9608-A432CCC368B6}" type="sibTrans" cxnId="{2A7FBEFA-5E69-452D-A72B-28F5C03AC4AD}">
      <dgm:prSet/>
      <dgm:spPr/>
      <dgm:t>
        <a:bodyPr/>
        <a:lstStyle/>
        <a:p>
          <a:endParaRPr lang="en-GB"/>
        </a:p>
      </dgm:t>
    </dgm:pt>
    <dgm:pt modelId="{70CFB72F-59F0-4CF2-8DD8-4FE5043FB884}">
      <dgm:prSet custT="1"/>
      <dgm:spPr/>
      <dgm:t>
        <a:bodyPr/>
        <a:lstStyle/>
        <a:p>
          <a:pPr algn="l"/>
          <a:r>
            <a:rPr lang="en-GB" sz="1600" dirty="0">
              <a:solidFill>
                <a:schemeClr val="tx1"/>
              </a:solidFill>
            </a:rPr>
            <a:t>Some children have needs which require support that is addition to or different from the high quality teaching offered in wave 1. </a:t>
          </a:r>
        </a:p>
      </dgm:t>
    </dgm:pt>
    <dgm:pt modelId="{50B6CFA6-0837-445B-9542-4FD42BF22D66}" type="parTrans" cxnId="{43304546-E591-4DAF-9E1A-D671C1920526}">
      <dgm:prSet/>
      <dgm:spPr/>
      <dgm:t>
        <a:bodyPr/>
        <a:lstStyle/>
        <a:p>
          <a:endParaRPr lang="en-GB"/>
        </a:p>
      </dgm:t>
    </dgm:pt>
    <dgm:pt modelId="{A4255EB1-A4A5-447C-A138-E7D47F012116}" type="sibTrans" cxnId="{43304546-E591-4DAF-9E1A-D671C1920526}">
      <dgm:prSet/>
      <dgm:spPr/>
      <dgm:t>
        <a:bodyPr/>
        <a:lstStyle/>
        <a:p>
          <a:endParaRPr lang="en-GB"/>
        </a:p>
      </dgm:t>
    </dgm:pt>
    <dgm:pt modelId="{A552C557-2722-4A25-B0F4-4E925CAFBFD0}">
      <dgm:prSet custT="1"/>
      <dgm:spPr/>
      <dgm:t>
        <a:bodyPr/>
        <a:lstStyle/>
        <a:p>
          <a:pPr algn="l"/>
          <a:r>
            <a:rPr lang="en-GB" sz="1600" dirty="0">
              <a:solidFill>
                <a:schemeClr val="tx1"/>
              </a:solidFill>
            </a:rPr>
            <a:t>These children are classed as having a SEN need and follow the assess, plan, do, review cycle, have a 1 page profile and some will have additional targets.  </a:t>
          </a:r>
        </a:p>
        <a:p>
          <a:pPr algn="l"/>
          <a:r>
            <a:rPr lang="en-GB" sz="1600" dirty="0">
              <a:solidFill>
                <a:schemeClr val="tx1"/>
              </a:solidFill>
            </a:rPr>
            <a:t>Some children also receive specialist support or a referred to external agencies.</a:t>
          </a:r>
        </a:p>
      </dgm:t>
    </dgm:pt>
    <dgm:pt modelId="{DC367F72-EFB4-43D5-8CCE-C21F6FA5158F}" type="parTrans" cxnId="{50BD21B2-4D9C-4EA2-B4E7-4DB7E5457DC3}">
      <dgm:prSet/>
      <dgm:spPr/>
      <dgm:t>
        <a:bodyPr/>
        <a:lstStyle/>
        <a:p>
          <a:endParaRPr lang="en-GB"/>
        </a:p>
      </dgm:t>
    </dgm:pt>
    <dgm:pt modelId="{1D01FA51-97DC-47CC-B239-FDA6921B4A8B}" type="sibTrans" cxnId="{50BD21B2-4D9C-4EA2-B4E7-4DB7E5457DC3}">
      <dgm:prSet/>
      <dgm:spPr/>
      <dgm:t>
        <a:bodyPr/>
        <a:lstStyle/>
        <a:p>
          <a:endParaRPr lang="en-GB"/>
        </a:p>
      </dgm:t>
    </dgm:pt>
    <dgm:pt modelId="{0F60E037-C54E-4F82-BB47-D37317D73B70}" type="pres">
      <dgm:prSet presAssocID="{D544A49C-9698-4177-9957-716960E0B247}" presName="Name0" presStyleCnt="0">
        <dgm:presLayoutVars>
          <dgm:dir/>
          <dgm:animLvl val="lvl"/>
          <dgm:resizeHandles val="exact"/>
        </dgm:presLayoutVars>
      </dgm:prSet>
      <dgm:spPr/>
    </dgm:pt>
    <dgm:pt modelId="{56CD8AB0-6EDE-4300-B283-BBD07DECFBF3}" type="pres">
      <dgm:prSet presAssocID="{5C9ED692-A4AC-4E5E-A36B-35D41A7B7EF8}" presName="compositeNode" presStyleCnt="0">
        <dgm:presLayoutVars>
          <dgm:bulletEnabled val="1"/>
        </dgm:presLayoutVars>
      </dgm:prSet>
      <dgm:spPr/>
    </dgm:pt>
    <dgm:pt modelId="{06E4135E-4DCD-4DA4-B317-C03067775E5D}" type="pres">
      <dgm:prSet presAssocID="{5C9ED692-A4AC-4E5E-A36B-35D41A7B7EF8}" presName="bgRect" presStyleLbl="node1" presStyleIdx="0" presStyleCnt="3" custScaleX="107785" custScaleY="106729" custLinFactNeighborX="-191" custLinFactNeighborY="-4088"/>
      <dgm:spPr/>
    </dgm:pt>
    <dgm:pt modelId="{555EB501-4D63-4F7E-B950-E8603A307AF5}" type="pres">
      <dgm:prSet presAssocID="{5C9ED692-A4AC-4E5E-A36B-35D41A7B7EF8}" presName="parentNode" presStyleLbl="node1" presStyleIdx="0" presStyleCnt="3">
        <dgm:presLayoutVars>
          <dgm:chMax val="0"/>
          <dgm:bulletEnabled val="1"/>
        </dgm:presLayoutVars>
      </dgm:prSet>
      <dgm:spPr/>
    </dgm:pt>
    <dgm:pt modelId="{F12BE786-DD7F-46F2-8607-16957C6EB5EC}" type="pres">
      <dgm:prSet presAssocID="{5C9ED692-A4AC-4E5E-A36B-35D41A7B7EF8}" presName="childNode" presStyleLbl="node1" presStyleIdx="0" presStyleCnt="3">
        <dgm:presLayoutVars>
          <dgm:bulletEnabled val="1"/>
        </dgm:presLayoutVars>
      </dgm:prSet>
      <dgm:spPr/>
    </dgm:pt>
    <dgm:pt modelId="{DDAE4BFD-7BE8-4A08-AA22-C82F2D4B3908}" type="pres">
      <dgm:prSet presAssocID="{94F7950A-BF8B-4EA0-B9E4-C3958A0E9FFD}" presName="hSp" presStyleCnt="0"/>
      <dgm:spPr/>
    </dgm:pt>
    <dgm:pt modelId="{F67401BD-1C3B-4DE2-921C-32D5F669F89D}" type="pres">
      <dgm:prSet presAssocID="{94F7950A-BF8B-4EA0-B9E4-C3958A0E9FFD}" presName="vProcSp" presStyleCnt="0"/>
      <dgm:spPr/>
    </dgm:pt>
    <dgm:pt modelId="{C5A057EA-1651-4A05-A8C1-48CA08DCDE78}" type="pres">
      <dgm:prSet presAssocID="{94F7950A-BF8B-4EA0-B9E4-C3958A0E9FFD}" presName="vSp1" presStyleCnt="0"/>
      <dgm:spPr/>
    </dgm:pt>
    <dgm:pt modelId="{35B2E8C4-4350-46E1-A101-AE79EF7D60D2}" type="pres">
      <dgm:prSet presAssocID="{94F7950A-BF8B-4EA0-B9E4-C3958A0E9FFD}" presName="simulatedConn" presStyleLbl="solidFgAcc1" presStyleIdx="0" presStyleCnt="2" custLinFactY="21565" custLinFactNeighborY="100000"/>
      <dgm:spPr/>
    </dgm:pt>
    <dgm:pt modelId="{5C6B6EB6-F53D-461C-BB80-06A45E7D335C}" type="pres">
      <dgm:prSet presAssocID="{94F7950A-BF8B-4EA0-B9E4-C3958A0E9FFD}" presName="vSp2" presStyleCnt="0"/>
      <dgm:spPr/>
    </dgm:pt>
    <dgm:pt modelId="{8F0C667F-9E6D-473D-87DB-08804D6D5526}" type="pres">
      <dgm:prSet presAssocID="{94F7950A-BF8B-4EA0-B9E4-C3958A0E9FFD}" presName="sibTrans" presStyleCnt="0"/>
      <dgm:spPr/>
    </dgm:pt>
    <dgm:pt modelId="{A8C7D7D1-D50A-4CA5-A9E6-DB944D62A993}" type="pres">
      <dgm:prSet presAssocID="{8623CD5A-9E26-4802-8B7A-805E6CC14ADA}" presName="compositeNode" presStyleCnt="0">
        <dgm:presLayoutVars>
          <dgm:bulletEnabled val="1"/>
        </dgm:presLayoutVars>
      </dgm:prSet>
      <dgm:spPr/>
    </dgm:pt>
    <dgm:pt modelId="{7F02A16A-AF0F-42B8-91E5-7FA6C0545BF6}" type="pres">
      <dgm:prSet presAssocID="{8623CD5A-9E26-4802-8B7A-805E6CC14ADA}" presName="bgRect" presStyleLbl="node1" presStyleIdx="1" presStyleCnt="3" custScaleX="113557" custScaleY="107624" custLinFactNeighborX="273" custLinFactNeighborY="-7467"/>
      <dgm:spPr/>
    </dgm:pt>
    <dgm:pt modelId="{A0A25B86-143C-466F-A70C-13FC022563AB}" type="pres">
      <dgm:prSet presAssocID="{8623CD5A-9E26-4802-8B7A-805E6CC14ADA}" presName="parentNode" presStyleLbl="node1" presStyleIdx="1" presStyleCnt="3">
        <dgm:presLayoutVars>
          <dgm:chMax val="0"/>
          <dgm:bulletEnabled val="1"/>
        </dgm:presLayoutVars>
      </dgm:prSet>
      <dgm:spPr/>
    </dgm:pt>
    <dgm:pt modelId="{EFCED4E1-062F-40F4-B18E-E679D3B04230}" type="pres">
      <dgm:prSet presAssocID="{8623CD5A-9E26-4802-8B7A-805E6CC14ADA}" presName="childNode" presStyleLbl="node1" presStyleIdx="1" presStyleCnt="3">
        <dgm:presLayoutVars>
          <dgm:bulletEnabled val="1"/>
        </dgm:presLayoutVars>
      </dgm:prSet>
      <dgm:spPr/>
    </dgm:pt>
    <dgm:pt modelId="{3B14A00B-E2BD-4274-A291-5512D9E1403F}" type="pres">
      <dgm:prSet presAssocID="{99EE4F56-CC1C-401D-9113-339872D583C5}" presName="hSp" presStyleCnt="0"/>
      <dgm:spPr/>
    </dgm:pt>
    <dgm:pt modelId="{3E19FE28-FFFC-4ECC-BF87-B778A79D28AD}" type="pres">
      <dgm:prSet presAssocID="{99EE4F56-CC1C-401D-9113-339872D583C5}" presName="vProcSp" presStyleCnt="0"/>
      <dgm:spPr/>
    </dgm:pt>
    <dgm:pt modelId="{E388052E-EE7F-4131-AFF2-33F16F647CF0}" type="pres">
      <dgm:prSet presAssocID="{99EE4F56-CC1C-401D-9113-339872D583C5}" presName="vSp1" presStyleCnt="0"/>
      <dgm:spPr/>
    </dgm:pt>
    <dgm:pt modelId="{8E47109F-6103-47D6-8217-559C6DD94FE8}" type="pres">
      <dgm:prSet presAssocID="{99EE4F56-CC1C-401D-9113-339872D583C5}" presName="simulatedConn" presStyleLbl="solidFgAcc1" presStyleIdx="1" presStyleCnt="2" custLinFactY="30601" custLinFactNeighborX="16025" custLinFactNeighborY="100000"/>
      <dgm:spPr/>
    </dgm:pt>
    <dgm:pt modelId="{DD42EA5E-902E-4AE5-BACF-2CA886479986}" type="pres">
      <dgm:prSet presAssocID="{99EE4F56-CC1C-401D-9113-339872D583C5}" presName="vSp2" presStyleCnt="0"/>
      <dgm:spPr/>
    </dgm:pt>
    <dgm:pt modelId="{6BEF095D-62ED-4CB6-92B9-93CB019FE745}" type="pres">
      <dgm:prSet presAssocID="{99EE4F56-CC1C-401D-9113-339872D583C5}" presName="sibTrans" presStyleCnt="0"/>
      <dgm:spPr/>
    </dgm:pt>
    <dgm:pt modelId="{FE703B38-05F3-415C-A78E-3396BF9B3C7D}" type="pres">
      <dgm:prSet presAssocID="{E8897F59-395F-4BD8-BA93-56ED6312DD0F}" presName="compositeNode" presStyleCnt="0">
        <dgm:presLayoutVars>
          <dgm:bulletEnabled val="1"/>
        </dgm:presLayoutVars>
      </dgm:prSet>
      <dgm:spPr/>
    </dgm:pt>
    <dgm:pt modelId="{7508E90E-749C-43CB-BEA1-3F8E45B8CBD0}" type="pres">
      <dgm:prSet presAssocID="{E8897F59-395F-4BD8-BA93-56ED6312DD0F}" presName="bgRect" presStyleLbl="node1" presStyleIdx="2" presStyleCnt="3" custScaleX="104284" custScaleY="106987" custLinFactNeighborX="-1268" custLinFactNeighborY="-7459"/>
      <dgm:spPr/>
    </dgm:pt>
    <dgm:pt modelId="{62861D47-AE51-4771-AA45-FD0C8D50CDA6}" type="pres">
      <dgm:prSet presAssocID="{E8897F59-395F-4BD8-BA93-56ED6312DD0F}" presName="parentNode" presStyleLbl="node1" presStyleIdx="2" presStyleCnt="3">
        <dgm:presLayoutVars>
          <dgm:chMax val="0"/>
          <dgm:bulletEnabled val="1"/>
        </dgm:presLayoutVars>
      </dgm:prSet>
      <dgm:spPr/>
    </dgm:pt>
    <dgm:pt modelId="{FE564ED5-C878-4537-8ED6-C1B57B896612}" type="pres">
      <dgm:prSet presAssocID="{E8897F59-395F-4BD8-BA93-56ED6312DD0F}" presName="childNode" presStyleLbl="node1" presStyleIdx="2" presStyleCnt="3">
        <dgm:presLayoutVars>
          <dgm:bulletEnabled val="1"/>
        </dgm:presLayoutVars>
      </dgm:prSet>
      <dgm:spPr/>
    </dgm:pt>
  </dgm:ptLst>
  <dgm:cxnLst>
    <dgm:cxn modelId="{8ECD9706-D595-4871-A107-B6DAEEA8F264}" type="presOf" srcId="{E8897F59-395F-4BD8-BA93-56ED6312DD0F}" destId="{7508E90E-749C-43CB-BEA1-3F8E45B8CBD0}" srcOrd="0" destOrd="0" presId="urn:microsoft.com/office/officeart/2005/8/layout/hProcess7"/>
    <dgm:cxn modelId="{6597FE0D-126E-4FCA-8503-B0F5D91BB711}" type="presOf" srcId="{D329E451-ACEB-4938-8402-F733D9A2EFFD}" destId="{F12BE786-DD7F-46F2-8607-16957C6EB5EC}" srcOrd="0" destOrd="2" presId="urn:microsoft.com/office/officeart/2005/8/layout/hProcess7"/>
    <dgm:cxn modelId="{614F7F13-F71A-44D7-B69B-86DC524F0D0C}" type="presOf" srcId="{BE7662BE-6F0D-46CE-B0A2-499EF33B90E0}" destId="{EFCED4E1-062F-40F4-B18E-E679D3B04230}" srcOrd="0" destOrd="0" presId="urn:microsoft.com/office/officeart/2005/8/layout/hProcess7"/>
    <dgm:cxn modelId="{20961A26-8050-41B7-A7E3-71FAD5648A33}" type="presOf" srcId="{5C9ED692-A4AC-4E5E-A36B-35D41A7B7EF8}" destId="{555EB501-4D63-4F7E-B950-E8603A307AF5}" srcOrd="1" destOrd="0" presId="urn:microsoft.com/office/officeart/2005/8/layout/hProcess7"/>
    <dgm:cxn modelId="{1586C43A-38CF-4F52-8845-031FE1A3EB71}" type="presOf" srcId="{70CFB72F-59F0-4CF2-8DD8-4FE5043FB884}" destId="{EFCED4E1-062F-40F4-B18E-E679D3B04230}" srcOrd="0" destOrd="1" presId="urn:microsoft.com/office/officeart/2005/8/layout/hProcess7"/>
    <dgm:cxn modelId="{26AFBD3D-2A2A-4F59-8C26-BB931F4FFCCB}" type="presOf" srcId="{5CB3E329-4ED2-4FC9-9B5C-71B2A11BC4C8}" destId="{FE564ED5-C878-4537-8ED6-C1B57B896612}" srcOrd="0" destOrd="0" presId="urn:microsoft.com/office/officeart/2005/8/layout/hProcess7"/>
    <dgm:cxn modelId="{D78FC53D-FDF7-41E8-B406-720AA9F1AB10}" type="presOf" srcId="{8623CD5A-9E26-4802-8B7A-805E6CC14ADA}" destId="{7F02A16A-AF0F-42B8-91E5-7FA6C0545BF6}" srcOrd="0" destOrd="0" presId="urn:microsoft.com/office/officeart/2005/8/layout/hProcess7"/>
    <dgm:cxn modelId="{43304546-E591-4DAF-9E1A-D671C1920526}" srcId="{8623CD5A-9E26-4802-8B7A-805E6CC14ADA}" destId="{70CFB72F-59F0-4CF2-8DD8-4FE5043FB884}" srcOrd="1" destOrd="0" parTransId="{50B6CFA6-0837-445B-9542-4FD42BF22D66}" sibTransId="{A4255EB1-A4A5-447C-A138-E7D47F012116}"/>
    <dgm:cxn modelId="{ACC35369-3311-4F71-A4FA-2D030ED2BBCE}" type="presOf" srcId="{29651887-6AD5-40D2-9D02-FFF6E14CBD1A}" destId="{F12BE786-DD7F-46F2-8607-16957C6EB5EC}" srcOrd="0" destOrd="1" presId="urn:microsoft.com/office/officeart/2005/8/layout/hProcess7"/>
    <dgm:cxn modelId="{B0079876-8545-4582-AD45-F357AE72A458}" srcId="{8623CD5A-9E26-4802-8B7A-805E6CC14ADA}" destId="{BE7662BE-6F0D-46CE-B0A2-499EF33B90E0}" srcOrd="0" destOrd="0" parTransId="{0CF095A5-FF97-47AD-AECA-6CEBC02ECA3B}" sibTransId="{FFEDB2DA-113F-42A8-8D9C-76EC45FF33F4}"/>
    <dgm:cxn modelId="{B57F5257-9817-4F08-87D6-301D4F029005}" type="presOf" srcId="{D544A49C-9698-4177-9957-716960E0B247}" destId="{0F60E037-C54E-4F82-BB47-D37317D73B70}" srcOrd="0" destOrd="0" presId="urn:microsoft.com/office/officeart/2005/8/layout/hProcess7"/>
    <dgm:cxn modelId="{D33C3778-9903-476B-A722-BA4811339FB8}" srcId="{D544A49C-9698-4177-9957-716960E0B247}" destId="{5C9ED692-A4AC-4E5E-A36B-35D41A7B7EF8}" srcOrd="0" destOrd="0" parTransId="{B62AE5EA-9C90-4881-9F31-259F85AB3101}" sibTransId="{94F7950A-BF8B-4EA0-B9E4-C3958A0E9FFD}"/>
    <dgm:cxn modelId="{5CEDA48E-FB85-414D-B5B2-070DB2F4361D}" srcId="{5C9ED692-A4AC-4E5E-A36B-35D41A7B7EF8}" destId="{29651887-6AD5-40D2-9D02-FFF6E14CBD1A}" srcOrd="1" destOrd="0" parTransId="{CC203087-7BA3-425C-971F-6535EBD73D33}" sibTransId="{E0DFB863-6532-4CE1-A421-283F83B00705}"/>
    <dgm:cxn modelId="{E6054195-3DA9-4D54-A0D6-95F2F8A721B6}" srcId="{D544A49C-9698-4177-9957-716960E0B247}" destId="{E8897F59-395F-4BD8-BA93-56ED6312DD0F}" srcOrd="2" destOrd="0" parTransId="{407AE17E-2039-48E5-9256-7E3F3241BA17}" sibTransId="{B1E5462A-2AC9-495A-87D5-B3C33BF2B7F1}"/>
    <dgm:cxn modelId="{19D9A2A8-99FF-4704-913A-B4E144AD6BFA}" srcId="{E8897F59-395F-4BD8-BA93-56ED6312DD0F}" destId="{5CB3E329-4ED2-4FC9-9B5C-71B2A11BC4C8}" srcOrd="0" destOrd="0" parTransId="{16D25849-D00C-445D-B127-877295CCB6F6}" sibTransId="{D99AF858-75F1-4C40-B108-EFFD59A41096}"/>
    <dgm:cxn modelId="{570333B0-0299-4602-91E9-2693D5CAAFE2}" type="presOf" srcId="{5C9ED692-A4AC-4E5E-A36B-35D41A7B7EF8}" destId="{06E4135E-4DCD-4DA4-B317-C03067775E5D}" srcOrd="0" destOrd="0" presId="urn:microsoft.com/office/officeart/2005/8/layout/hProcess7"/>
    <dgm:cxn modelId="{50BD21B2-4D9C-4EA2-B4E7-4DB7E5457DC3}" srcId="{8623CD5A-9E26-4802-8B7A-805E6CC14ADA}" destId="{A552C557-2722-4A25-B0F4-4E925CAFBFD0}" srcOrd="2" destOrd="0" parTransId="{DC367F72-EFB4-43D5-8CCE-C21F6FA5158F}" sibTransId="{1D01FA51-97DC-47CC-B239-FDA6921B4A8B}"/>
    <dgm:cxn modelId="{DBBAA2C9-7039-4D69-9AAD-4272028874FB}" srcId="{5C9ED692-A4AC-4E5E-A36B-35D41A7B7EF8}" destId="{321E3714-33A4-4A87-A349-4571568746D6}" srcOrd="0" destOrd="0" parTransId="{264FE84A-A613-4FB3-8C7A-CD819ECA50AD}" sibTransId="{9FBE44DF-0EBC-43F9-B64C-D11526BAABE1}"/>
    <dgm:cxn modelId="{924E6CCE-C79F-4603-955B-02B691607802}" type="presOf" srcId="{8623CD5A-9E26-4802-8B7A-805E6CC14ADA}" destId="{A0A25B86-143C-466F-A70C-13FC022563AB}" srcOrd="1" destOrd="0" presId="urn:microsoft.com/office/officeart/2005/8/layout/hProcess7"/>
    <dgm:cxn modelId="{200EE4D3-75A7-426C-B84B-DD3F616BF3CB}" type="presOf" srcId="{321E3714-33A4-4A87-A349-4571568746D6}" destId="{F12BE786-DD7F-46F2-8607-16957C6EB5EC}" srcOrd="0" destOrd="0" presId="urn:microsoft.com/office/officeart/2005/8/layout/hProcess7"/>
    <dgm:cxn modelId="{D3DA25D7-16E6-4205-ACF9-6141B253F928}" type="presOf" srcId="{A552C557-2722-4A25-B0F4-4E925CAFBFD0}" destId="{EFCED4E1-062F-40F4-B18E-E679D3B04230}" srcOrd="0" destOrd="2" presId="urn:microsoft.com/office/officeart/2005/8/layout/hProcess7"/>
    <dgm:cxn modelId="{2CCFFCE6-1BE6-4CEE-A4F1-63E83970276C}" srcId="{D544A49C-9698-4177-9957-716960E0B247}" destId="{8623CD5A-9E26-4802-8B7A-805E6CC14ADA}" srcOrd="1" destOrd="0" parTransId="{2B281C1A-2A55-4EC4-BDE1-2BEA539F2A6C}" sibTransId="{99EE4F56-CC1C-401D-9113-339872D583C5}"/>
    <dgm:cxn modelId="{9A7020F6-40AF-4855-B401-0C06944BEA50}" type="presOf" srcId="{E8897F59-395F-4BD8-BA93-56ED6312DD0F}" destId="{62861D47-AE51-4771-AA45-FD0C8D50CDA6}" srcOrd="1" destOrd="0" presId="urn:microsoft.com/office/officeart/2005/8/layout/hProcess7"/>
    <dgm:cxn modelId="{2A7FBEFA-5E69-452D-A72B-28F5C03AC4AD}" srcId="{5C9ED692-A4AC-4E5E-A36B-35D41A7B7EF8}" destId="{D329E451-ACEB-4938-8402-F733D9A2EFFD}" srcOrd="2" destOrd="0" parTransId="{9293127D-14FA-4CF3-A298-B4659B9FF5CD}" sibTransId="{423A5DE1-72D7-43D6-9608-A432CCC368B6}"/>
    <dgm:cxn modelId="{10F6A674-A497-4320-8D1F-E830E1F75BE9}" type="presParOf" srcId="{0F60E037-C54E-4F82-BB47-D37317D73B70}" destId="{56CD8AB0-6EDE-4300-B283-BBD07DECFBF3}" srcOrd="0" destOrd="0" presId="urn:microsoft.com/office/officeart/2005/8/layout/hProcess7"/>
    <dgm:cxn modelId="{4A2D8A11-DF1F-4F5B-BE12-6F1B8E0CF58D}" type="presParOf" srcId="{56CD8AB0-6EDE-4300-B283-BBD07DECFBF3}" destId="{06E4135E-4DCD-4DA4-B317-C03067775E5D}" srcOrd="0" destOrd="0" presId="urn:microsoft.com/office/officeart/2005/8/layout/hProcess7"/>
    <dgm:cxn modelId="{622769AA-E594-4375-AC9B-C1A376B5EACD}" type="presParOf" srcId="{56CD8AB0-6EDE-4300-B283-BBD07DECFBF3}" destId="{555EB501-4D63-4F7E-B950-E8603A307AF5}" srcOrd="1" destOrd="0" presId="urn:microsoft.com/office/officeart/2005/8/layout/hProcess7"/>
    <dgm:cxn modelId="{04384F88-DCCD-4F33-B427-76742262E457}" type="presParOf" srcId="{56CD8AB0-6EDE-4300-B283-BBD07DECFBF3}" destId="{F12BE786-DD7F-46F2-8607-16957C6EB5EC}" srcOrd="2" destOrd="0" presId="urn:microsoft.com/office/officeart/2005/8/layout/hProcess7"/>
    <dgm:cxn modelId="{3E75DAE4-FD3A-4E5D-BC31-5A9200703B1F}" type="presParOf" srcId="{0F60E037-C54E-4F82-BB47-D37317D73B70}" destId="{DDAE4BFD-7BE8-4A08-AA22-C82F2D4B3908}" srcOrd="1" destOrd="0" presId="urn:microsoft.com/office/officeart/2005/8/layout/hProcess7"/>
    <dgm:cxn modelId="{675D9063-EFBB-4802-B6E3-BFD8E81D78F4}" type="presParOf" srcId="{0F60E037-C54E-4F82-BB47-D37317D73B70}" destId="{F67401BD-1C3B-4DE2-921C-32D5F669F89D}" srcOrd="2" destOrd="0" presId="urn:microsoft.com/office/officeart/2005/8/layout/hProcess7"/>
    <dgm:cxn modelId="{1F559230-F091-4876-97C1-771948A95AC0}" type="presParOf" srcId="{F67401BD-1C3B-4DE2-921C-32D5F669F89D}" destId="{C5A057EA-1651-4A05-A8C1-48CA08DCDE78}" srcOrd="0" destOrd="0" presId="urn:microsoft.com/office/officeart/2005/8/layout/hProcess7"/>
    <dgm:cxn modelId="{81D3C090-28B8-404F-A629-C10FCCECE3B7}" type="presParOf" srcId="{F67401BD-1C3B-4DE2-921C-32D5F669F89D}" destId="{35B2E8C4-4350-46E1-A101-AE79EF7D60D2}" srcOrd="1" destOrd="0" presId="urn:microsoft.com/office/officeart/2005/8/layout/hProcess7"/>
    <dgm:cxn modelId="{592144E7-16A4-4926-8364-62A71CD1B330}" type="presParOf" srcId="{F67401BD-1C3B-4DE2-921C-32D5F669F89D}" destId="{5C6B6EB6-F53D-461C-BB80-06A45E7D335C}" srcOrd="2" destOrd="0" presId="urn:microsoft.com/office/officeart/2005/8/layout/hProcess7"/>
    <dgm:cxn modelId="{8E3B44B8-1B81-407F-B7FD-AC81638F33FF}" type="presParOf" srcId="{0F60E037-C54E-4F82-BB47-D37317D73B70}" destId="{8F0C667F-9E6D-473D-87DB-08804D6D5526}" srcOrd="3" destOrd="0" presId="urn:microsoft.com/office/officeart/2005/8/layout/hProcess7"/>
    <dgm:cxn modelId="{CFDFB3C6-E963-433F-BE36-8126438334DF}" type="presParOf" srcId="{0F60E037-C54E-4F82-BB47-D37317D73B70}" destId="{A8C7D7D1-D50A-4CA5-A9E6-DB944D62A993}" srcOrd="4" destOrd="0" presId="urn:microsoft.com/office/officeart/2005/8/layout/hProcess7"/>
    <dgm:cxn modelId="{1C191CAB-52B4-4C58-9419-4E9372134AE6}" type="presParOf" srcId="{A8C7D7D1-D50A-4CA5-A9E6-DB944D62A993}" destId="{7F02A16A-AF0F-42B8-91E5-7FA6C0545BF6}" srcOrd="0" destOrd="0" presId="urn:microsoft.com/office/officeart/2005/8/layout/hProcess7"/>
    <dgm:cxn modelId="{9FF4FD42-C812-43FC-9070-4AB90BC8C55E}" type="presParOf" srcId="{A8C7D7D1-D50A-4CA5-A9E6-DB944D62A993}" destId="{A0A25B86-143C-466F-A70C-13FC022563AB}" srcOrd="1" destOrd="0" presId="urn:microsoft.com/office/officeart/2005/8/layout/hProcess7"/>
    <dgm:cxn modelId="{DF8BC5B0-EF5E-4368-AFAF-0852A2E78C85}" type="presParOf" srcId="{A8C7D7D1-D50A-4CA5-A9E6-DB944D62A993}" destId="{EFCED4E1-062F-40F4-B18E-E679D3B04230}" srcOrd="2" destOrd="0" presId="urn:microsoft.com/office/officeart/2005/8/layout/hProcess7"/>
    <dgm:cxn modelId="{0B898DDC-BA8B-48EA-A8BB-2E7E2E34954D}" type="presParOf" srcId="{0F60E037-C54E-4F82-BB47-D37317D73B70}" destId="{3B14A00B-E2BD-4274-A291-5512D9E1403F}" srcOrd="5" destOrd="0" presId="urn:microsoft.com/office/officeart/2005/8/layout/hProcess7"/>
    <dgm:cxn modelId="{C786873F-16B1-4EA1-9EBD-B13F58D68CD5}" type="presParOf" srcId="{0F60E037-C54E-4F82-BB47-D37317D73B70}" destId="{3E19FE28-FFFC-4ECC-BF87-B778A79D28AD}" srcOrd="6" destOrd="0" presId="urn:microsoft.com/office/officeart/2005/8/layout/hProcess7"/>
    <dgm:cxn modelId="{BF079EFE-8351-4C5A-B175-D00830EF3179}" type="presParOf" srcId="{3E19FE28-FFFC-4ECC-BF87-B778A79D28AD}" destId="{E388052E-EE7F-4131-AFF2-33F16F647CF0}" srcOrd="0" destOrd="0" presId="urn:microsoft.com/office/officeart/2005/8/layout/hProcess7"/>
    <dgm:cxn modelId="{7386C7ED-2A06-4369-A80C-23A587E35FD3}" type="presParOf" srcId="{3E19FE28-FFFC-4ECC-BF87-B778A79D28AD}" destId="{8E47109F-6103-47D6-8217-559C6DD94FE8}" srcOrd="1" destOrd="0" presId="urn:microsoft.com/office/officeart/2005/8/layout/hProcess7"/>
    <dgm:cxn modelId="{260C08C6-E403-4C35-AC9F-6B91C8A71B9C}" type="presParOf" srcId="{3E19FE28-FFFC-4ECC-BF87-B778A79D28AD}" destId="{DD42EA5E-902E-4AE5-BACF-2CA886479986}" srcOrd="2" destOrd="0" presId="urn:microsoft.com/office/officeart/2005/8/layout/hProcess7"/>
    <dgm:cxn modelId="{62692662-A297-4F37-AEE4-E886E622C8E8}" type="presParOf" srcId="{0F60E037-C54E-4F82-BB47-D37317D73B70}" destId="{6BEF095D-62ED-4CB6-92B9-93CB019FE745}" srcOrd="7" destOrd="0" presId="urn:microsoft.com/office/officeart/2005/8/layout/hProcess7"/>
    <dgm:cxn modelId="{55136A18-7E5C-4D60-9B2D-13CC788991EB}" type="presParOf" srcId="{0F60E037-C54E-4F82-BB47-D37317D73B70}" destId="{FE703B38-05F3-415C-A78E-3396BF9B3C7D}" srcOrd="8" destOrd="0" presId="urn:microsoft.com/office/officeart/2005/8/layout/hProcess7"/>
    <dgm:cxn modelId="{14C80F80-185B-4540-937E-6BFC478DA5F7}" type="presParOf" srcId="{FE703B38-05F3-415C-A78E-3396BF9B3C7D}" destId="{7508E90E-749C-43CB-BEA1-3F8E45B8CBD0}" srcOrd="0" destOrd="0" presId="urn:microsoft.com/office/officeart/2005/8/layout/hProcess7"/>
    <dgm:cxn modelId="{0F8C0E55-0C96-40C7-879C-7481AC045345}" type="presParOf" srcId="{FE703B38-05F3-415C-A78E-3396BF9B3C7D}" destId="{62861D47-AE51-4771-AA45-FD0C8D50CDA6}" srcOrd="1" destOrd="0" presId="urn:microsoft.com/office/officeart/2005/8/layout/hProcess7"/>
    <dgm:cxn modelId="{1B0AAAAB-9603-4998-90A3-D9523D92F31F}" type="presParOf" srcId="{FE703B38-05F3-415C-A78E-3396BF9B3C7D}" destId="{FE564ED5-C878-4537-8ED6-C1B57B896612}" srcOrd="2" destOrd="0" presId="urn:microsoft.com/office/officeart/2005/8/layout/hProcess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EAF1768-48AF-4795-9B65-2BD0CF73405B}"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GB"/>
        </a:p>
      </dgm:t>
    </dgm:pt>
    <dgm:pt modelId="{846AC50F-CE9E-4D1F-813C-42754726DB44}">
      <dgm:prSet phldrT="[Text]"/>
      <dgm:spPr>
        <a:solidFill>
          <a:srgbClr val="FDFB9F"/>
        </a:solidFill>
      </dgm:spPr>
      <dgm:t>
        <a:bodyPr/>
        <a:lstStyle/>
        <a:p>
          <a:r>
            <a:rPr lang="en-GB" dirty="0">
              <a:solidFill>
                <a:schemeClr val="tx1"/>
              </a:solidFill>
            </a:rPr>
            <a:t>A Hawthorn Child </a:t>
          </a:r>
        </a:p>
      </dgm:t>
    </dgm:pt>
    <dgm:pt modelId="{8F3BCA57-61E0-4E70-893E-2D4B17A352A9}" type="parTrans" cxnId="{B2A46CBA-D762-480A-8F65-A17705E6B51E}">
      <dgm:prSet/>
      <dgm:spPr/>
      <dgm:t>
        <a:bodyPr/>
        <a:lstStyle/>
        <a:p>
          <a:endParaRPr lang="en-GB"/>
        </a:p>
      </dgm:t>
    </dgm:pt>
    <dgm:pt modelId="{C153158B-E000-4CA6-B03F-6BF0CEC2F1AF}" type="sibTrans" cxnId="{B2A46CBA-D762-480A-8F65-A17705E6B51E}">
      <dgm:prSet/>
      <dgm:spPr/>
      <dgm:t>
        <a:bodyPr/>
        <a:lstStyle/>
        <a:p>
          <a:endParaRPr lang="en-GB"/>
        </a:p>
      </dgm:t>
    </dgm:pt>
    <dgm:pt modelId="{FC2AA792-73F2-47F8-B8F8-E78120CD75C6}">
      <dgm:prSet phldrT="[Text]" custT="1"/>
      <dgm:spPr>
        <a:solidFill>
          <a:srgbClr val="D1B8FE"/>
        </a:solidFill>
      </dgm:spPr>
      <dgm:t>
        <a:bodyPr/>
        <a:lstStyle/>
        <a:p>
          <a:r>
            <a:rPr lang="en-GB" sz="2000" b="1" u="none" dirty="0">
              <a:solidFill>
                <a:schemeClr val="tx1"/>
              </a:solidFill>
            </a:rPr>
            <a:t>ASSESS  </a:t>
          </a:r>
          <a:r>
            <a:rPr lang="en-GB" sz="1800" b="1" dirty="0">
              <a:solidFill>
                <a:schemeClr val="tx1"/>
              </a:solidFill>
            </a:rPr>
            <a:t>   </a:t>
          </a:r>
          <a:r>
            <a:rPr lang="en-GB" sz="1400" dirty="0">
              <a:solidFill>
                <a:schemeClr val="tx1"/>
              </a:solidFill>
            </a:rPr>
            <a:t>                                      A child is identified for additional support based on whole school monitoring and additional assessments.</a:t>
          </a:r>
        </a:p>
      </dgm:t>
    </dgm:pt>
    <dgm:pt modelId="{2CE31770-AC09-4D46-AB79-F38C5BB62D87}" type="parTrans" cxnId="{3AD8C648-C951-4553-A219-17664698EA13}">
      <dgm:prSet/>
      <dgm:spPr/>
      <dgm:t>
        <a:bodyPr/>
        <a:lstStyle/>
        <a:p>
          <a:endParaRPr lang="en-GB"/>
        </a:p>
      </dgm:t>
    </dgm:pt>
    <dgm:pt modelId="{847D2B9C-CA98-4023-990F-AFDEAB97E919}" type="sibTrans" cxnId="{3AD8C648-C951-4553-A219-17664698EA13}">
      <dgm:prSet/>
      <dgm:spPr/>
      <dgm:t>
        <a:bodyPr/>
        <a:lstStyle/>
        <a:p>
          <a:endParaRPr lang="en-GB"/>
        </a:p>
      </dgm:t>
    </dgm:pt>
    <dgm:pt modelId="{AB1D3A1E-D4A6-4431-AD2B-EACF5B6296D7}">
      <dgm:prSet phldrT="[Text]" custT="1"/>
      <dgm:spPr>
        <a:solidFill>
          <a:srgbClr val="C9FD95"/>
        </a:solidFill>
      </dgm:spPr>
      <dgm:t>
        <a:bodyPr/>
        <a:lstStyle/>
        <a:p>
          <a:r>
            <a:rPr lang="en-GB" sz="2000" b="1" u="none" dirty="0">
              <a:solidFill>
                <a:schemeClr val="tx1"/>
              </a:solidFill>
            </a:rPr>
            <a:t>PLAN </a:t>
          </a:r>
          <a:r>
            <a:rPr lang="en-GB" sz="1800" b="1" u="sng" dirty="0">
              <a:solidFill>
                <a:schemeClr val="tx1"/>
              </a:solidFill>
            </a:rPr>
            <a:t> </a:t>
          </a:r>
          <a:r>
            <a:rPr lang="en-GB" sz="1800" b="1" dirty="0">
              <a:solidFill>
                <a:schemeClr val="tx1"/>
              </a:solidFill>
            </a:rPr>
            <a:t> </a:t>
          </a:r>
          <a:r>
            <a:rPr lang="en-GB" sz="1600" dirty="0">
              <a:solidFill>
                <a:schemeClr val="tx1"/>
              </a:solidFill>
            </a:rPr>
            <a:t>                         </a:t>
          </a:r>
          <a:r>
            <a:rPr lang="en-GB" sz="1400" dirty="0">
              <a:solidFill>
                <a:schemeClr val="tx1"/>
              </a:solidFill>
            </a:rPr>
            <a:t>Teaching staff and support staff used the evidence they have to plan effective and precise interventions for a child, which are underpinned by quality first teaching. </a:t>
          </a:r>
        </a:p>
      </dgm:t>
    </dgm:pt>
    <dgm:pt modelId="{ADA3691F-AB50-4643-80F3-6305B1F94274}" type="parTrans" cxnId="{9FA93D50-DFB0-4994-ACBD-48AC980A0ACF}">
      <dgm:prSet/>
      <dgm:spPr/>
      <dgm:t>
        <a:bodyPr/>
        <a:lstStyle/>
        <a:p>
          <a:endParaRPr lang="en-GB"/>
        </a:p>
      </dgm:t>
    </dgm:pt>
    <dgm:pt modelId="{AC5EE9E3-3E24-4C83-95A9-EEAA934CE7DF}" type="sibTrans" cxnId="{9FA93D50-DFB0-4994-ACBD-48AC980A0ACF}">
      <dgm:prSet/>
      <dgm:spPr/>
      <dgm:t>
        <a:bodyPr/>
        <a:lstStyle/>
        <a:p>
          <a:endParaRPr lang="en-GB"/>
        </a:p>
      </dgm:t>
    </dgm:pt>
    <dgm:pt modelId="{B490B2E6-0901-43A6-88B4-C9223D3115C2}">
      <dgm:prSet phldrT="[Text]" custT="1"/>
      <dgm:spPr>
        <a:solidFill>
          <a:srgbClr val="FFCCFF"/>
        </a:solidFill>
      </dgm:spPr>
      <dgm:t>
        <a:bodyPr/>
        <a:lstStyle/>
        <a:p>
          <a:r>
            <a:rPr lang="en-GB" sz="2000" b="1" u="none" dirty="0">
              <a:solidFill>
                <a:schemeClr val="tx1"/>
              </a:solidFill>
            </a:rPr>
            <a:t>DO</a:t>
          </a:r>
          <a:r>
            <a:rPr lang="en-GB" sz="1600" b="1" u="none" dirty="0">
              <a:solidFill>
                <a:schemeClr val="tx1"/>
              </a:solidFill>
            </a:rPr>
            <a:t>    </a:t>
          </a:r>
          <a:r>
            <a:rPr lang="en-GB" sz="1200" dirty="0">
              <a:solidFill>
                <a:schemeClr val="tx1"/>
              </a:solidFill>
            </a:rPr>
            <a:t>                                         </a:t>
          </a:r>
          <a:r>
            <a:rPr lang="en-GB" sz="1400" dirty="0">
              <a:solidFill>
                <a:schemeClr val="tx1"/>
              </a:solidFill>
            </a:rPr>
            <a:t>Quality first teaching combined with effectively planned interventions and high aspirations for all ensure that learners gaps are closed. </a:t>
          </a:r>
          <a:endParaRPr lang="en-GB" sz="1200" dirty="0">
            <a:solidFill>
              <a:schemeClr val="tx1"/>
            </a:solidFill>
          </a:endParaRPr>
        </a:p>
      </dgm:t>
    </dgm:pt>
    <dgm:pt modelId="{710D22F2-C6EB-40F0-9EBD-F22DC5732070}" type="parTrans" cxnId="{1825986A-D477-45ED-8F7D-C721A1CEE134}">
      <dgm:prSet/>
      <dgm:spPr/>
      <dgm:t>
        <a:bodyPr/>
        <a:lstStyle/>
        <a:p>
          <a:endParaRPr lang="en-GB"/>
        </a:p>
      </dgm:t>
    </dgm:pt>
    <dgm:pt modelId="{AC6CA850-A6D2-49EB-9F3D-5EEADF68109B}" type="sibTrans" cxnId="{1825986A-D477-45ED-8F7D-C721A1CEE134}">
      <dgm:prSet/>
      <dgm:spPr/>
      <dgm:t>
        <a:bodyPr/>
        <a:lstStyle/>
        <a:p>
          <a:endParaRPr lang="en-GB"/>
        </a:p>
      </dgm:t>
    </dgm:pt>
    <dgm:pt modelId="{EBADC2D7-6E2F-4569-986F-AC87AF2DFA72}">
      <dgm:prSet phldrT="[Text]" custT="1"/>
      <dgm:spPr>
        <a:solidFill>
          <a:srgbClr val="BBFBD5"/>
        </a:solidFill>
      </dgm:spPr>
      <dgm:t>
        <a:bodyPr/>
        <a:lstStyle/>
        <a:p>
          <a:r>
            <a:rPr lang="en-GB" sz="2000" b="1" u="none" dirty="0">
              <a:solidFill>
                <a:schemeClr val="tx1"/>
              </a:solidFill>
            </a:rPr>
            <a:t>REVIEW   </a:t>
          </a:r>
          <a:r>
            <a:rPr lang="en-GB" sz="1200" dirty="0">
              <a:solidFill>
                <a:schemeClr val="tx1"/>
              </a:solidFill>
            </a:rPr>
            <a:t>                                         </a:t>
          </a:r>
          <a:r>
            <a:rPr lang="en-GB" sz="1400" dirty="0">
              <a:solidFill>
                <a:schemeClr val="tx1"/>
              </a:solidFill>
            </a:rPr>
            <a:t>A regular monitoring cycle provides robust opportunities to review progress and approaches towards targets and to plan next steps for the child.   </a:t>
          </a:r>
          <a:endParaRPr lang="en-GB" sz="1200" dirty="0">
            <a:solidFill>
              <a:schemeClr val="tx1"/>
            </a:solidFill>
          </a:endParaRPr>
        </a:p>
      </dgm:t>
    </dgm:pt>
    <dgm:pt modelId="{5493F65D-0698-41F8-AD17-889ACF04BF81}" type="parTrans" cxnId="{B3E5A053-9BE3-444D-AC23-2EA88D7518A4}">
      <dgm:prSet/>
      <dgm:spPr/>
      <dgm:t>
        <a:bodyPr/>
        <a:lstStyle/>
        <a:p>
          <a:endParaRPr lang="en-GB"/>
        </a:p>
      </dgm:t>
    </dgm:pt>
    <dgm:pt modelId="{01441FBF-5042-4997-8CE7-CE741BED5101}" type="sibTrans" cxnId="{B3E5A053-9BE3-444D-AC23-2EA88D7518A4}">
      <dgm:prSet/>
      <dgm:spPr/>
      <dgm:t>
        <a:bodyPr/>
        <a:lstStyle/>
        <a:p>
          <a:endParaRPr lang="en-GB"/>
        </a:p>
      </dgm:t>
    </dgm:pt>
    <dgm:pt modelId="{60A0E30B-07C9-4451-AADF-77FBC524BDB2}" type="pres">
      <dgm:prSet presAssocID="{6EAF1768-48AF-4795-9B65-2BD0CF73405B}" presName="Name0" presStyleCnt="0">
        <dgm:presLayoutVars>
          <dgm:chMax val="1"/>
          <dgm:dir/>
          <dgm:animLvl val="ctr"/>
          <dgm:resizeHandles val="exact"/>
        </dgm:presLayoutVars>
      </dgm:prSet>
      <dgm:spPr/>
    </dgm:pt>
    <dgm:pt modelId="{1B00D163-41F0-452D-BEF4-E08D5636D614}" type="pres">
      <dgm:prSet presAssocID="{846AC50F-CE9E-4D1F-813C-42754726DB44}" presName="centerShape" presStyleLbl="node0" presStyleIdx="0" presStyleCnt="1" custScaleX="130746" custScaleY="84867" custLinFactNeighborX="167" custLinFactNeighborY="-5308"/>
      <dgm:spPr/>
    </dgm:pt>
    <dgm:pt modelId="{C0653ADA-3CD5-461A-9F20-2ABF4358D166}" type="pres">
      <dgm:prSet presAssocID="{FC2AA792-73F2-47F8-B8F8-E78120CD75C6}" presName="node" presStyleLbl="node1" presStyleIdx="0" presStyleCnt="4" custScaleX="238657" custScaleY="132966" custRadScaleRad="93824" custRadScaleInc="3018">
        <dgm:presLayoutVars>
          <dgm:bulletEnabled val="1"/>
        </dgm:presLayoutVars>
      </dgm:prSet>
      <dgm:spPr/>
    </dgm:pt>
    <dgm:pt modelId="{22F41ED9-05A8-4C6E-80E3-7B03A3DD389A}" type="pres">
      <dgm:prSet presAssocID="{FC2AA792-73F2-47F8-B8F8-E78120CD75C6}" presName="dummy" presStyleCnt="0"/>
      <dgm:spPr/>
    </dgm:pt>
    <dgm:pt modelId="{E4A6534A-4B45-4A86-A595-DB2C36CE2538}" type="pres">
      <dgm:prSet presAssocID="{847D2B9C-CA98-4023-990F-AFDEAB97E919}" presName="sibTrans" presStyleLbl="sibTrans2D1" presStyleIdx="0" presStyleCnt="4" custAng="840549" custScaleX="40768" custScaleY="32715" custLinFactNeighborX="23344" custLinFactNeighborY="-30315"/>
      <dgm:spPr/>
    </dgm:pt>
    <dgm:pt modelId="{7F3E0399-C734-4869-B4A4-7F7981E371EB}" type="pres">
      <dgm:prSet presAssocID="{AB1D3A1E-D4A6-4431-AD2B-EACF5B6296D7}" presName="node" presStyleLbl="node1" presStyleIdx="1" presStyleCnt="4" custScaleX="246709" custScaleY="136890" custRadScaleRad="151668" custRadScaleInc="-10674">
        <dgm:presLayoutVars>
          <dgm:bulletEnabled val="1"/>
        </dgm:presLayoutVars>
      </dgm:prSet>
      <dgm:spPr/>
    </dgm:pt>
    <dgm:pt modelId="{03BF693D-518F-44F8-9F79-0E56C7B186A8}" type="pres">
      <dgm:prSet presAssocID="{AB1D3A1E-D4A6-4431-AD2B-EACF5B6296D7}" presName="dummy" presStyleCnt="0"/>
      <dgm:spPr/>
    </dgm:pt>
    <dgm:pt modelId="{580429C9-3099-4B0F-9AE1-8D47D4C715A2}" type="pres">
      <dgm:prSet presAssocID="{AC5EE9E3-3E24-4C83-95A9-EEAA934CE7DF}" presName="sibTrans" presStyleLbl="sibTrans2D1" presStyleIdx="1" presStyleCnt="4" custAng="20780848" custScaleX="37736" custScaleY="41249" custLinFactNeighborX="23173" custLinFactNeighborY="29330"/>
      <dgm:spPr/>
    </dgm:pt>
    <dgm:pt modelId="{098A0921-9A66-473A-8767-835A77E7716B}" type="pres">
      <dgm:prSet presAssocID="{B490B2E6-0901-43A6-88B4-C9223D3115C2}" presName="node" presStyleLbl="node1" presStyleIdx="2" presStyleCnt="4" custScaleX="233518" custScaleY="137934" custRadScaleRad="80488" custRadScaleInc="2429">
        <dgm:presLayoutVars>
          <dgm:bulletEnabled val="1"/>
        </dgm:presLayoutVars>
      </dgm:prSet>
      <dgm:spPr/>
    </dgm:pt>
    <dgm:pt modelId="{D9EA7A84-A992-4D1E-B824-6F0B719C9AFC}" type="pres">
      <dgm:prSet presAssocID="{B490B2E6-0901-43A6-88B4-C9223D3115C2}" presName="dummy" presStyleCnt="0"/>
      <dgm:spPr/>
    </dgm:pt>
    <dgm:pt modelId="{16A34F70-F9E5-41D4-914E-46B319CD68E2}" type="pres">
      <dgm:prSet presAssocID="{AC6CA850-A6D2-49EB-9F3D-5EEADF68109B}" presName="sibTrans" presStyleLbl="sibTrans2D1" presStyleIdx="2" presStyleCnt="4" custScaleX="42248" custScaleY="37663" custLinFactNeighborX="-29359" custLinFactNeighborY="29003"/>
      <dgm:spPr/>
    </dgm:pt>
    <dgm:pt modelId="{7B79CA9A-CEF4-4BCF-BF72-484FAC00A8D3}" type="pres">
      <dgm:prSet presAssocID="{EBADC2D7-6E2F-4569-986F-AC87AF2DFA72}" presName="node" presStyleLbl="node1" presStyleIdx="3" presStyleCnt="4" custScaleX="248607" custScaleY="140373" custRadScaleRad="152842" custRadScaleInc="13757">
        <dgm:presLayoutVars>
          <dgm:bulletEnabled val="1"/>
        </dgm:presLayoutVars>
      </dgm:prSet>
      <dgm:spPr/>
    </dgm:pt>
    <dgm:pt modelId="{8AFE6737-290B-4D4D-8CCC-EF01EF784A40}" type="pres">
      <dgm:prSet presAssocID="{EBADC2D7-6E2F-4569-986F-AC87AF2DFA72}" presName="dummy" presStyleCnt="0"/>
      <dgm:spPr/>
    </dgm:pt>
    <dgm:pt modelId="{417723A5-7EA1-46CE-B0CF-CE63DFB475B8}" type="pres">
      <dgm:prSet presAssocID="{01441FBF-5042-4997-8CE7-CE741BED5101}" presName="sibTrans" presStyleLbl="sibTrans2D1" presStyleIdx="3" presStyleCnt="4" custAng="20987589" custScaleX="43685" custScaleY="36721" custLinFactNeighborX="-24511" custLinFactNeighborY="-29883"/>
      <dgm:spPr/>
    </dgm:pt>
  </dgm:ptLst>
  <dgm:cxnLst>
    <dgm:cxn modelId="{F566E40F-3AD4-438B-A21A-059D385E6464}" type="presOf" srcId="{6EAF1768-48AF-4795-9B65-2BD0CF73405B}" destId="{60A0E30B-07C9-4451-AADF-77FBC524BDB2}" srcOrd="0" destOrd="0" presId="urn:microsoft.com/office/officeart/2005/8/layout/radial6"/>
    <dgm:cxn modelId="{50958D27-5588-4D12-9D67-1DC657FFFE8A}" type="presOf" srcId="{EBADC2D7-6E2F-4569-986F-AC87AF2DFA72}" destId="{7B79CA9A-CEF4-4BCF-BF72-484FAC00A8D3}" srcOrd="0" destOrd="0" presId="urn:microsoft.com/office/officeart/2005/8/layout/radial6"/>
    <dgm:cxn modelId="{1BC4A63B-1687-453D-BCBF-6397AF22DA1E}" type="presOf" srcId="{01441FBF-5042-4997-8CE7-CE741BED5101}" destId="{417723A5-7EA1-46CE-B0CF-CE63DFB475B8}" srcOrd="0" destOrd="0" presId="urn:microsoft.com/office/officeart/2005/8/layout/radial6"/>
    <dgm:cxn modelId="{ABCF1E64-3F89-4DBF-B776-F7C9DABB3BA7}" type="presOf" srcId="{847D2B9C-CA98-4023-990F-AFDEAB97E919}" destId="{E4A6534A-4B45-4A86-A595-DB2C36CE2538}" srcOrd="0" destOrd="0" presId="urn:microsoft.com/office/officeart/2005/8/layout/radial6"/>
    <dgm:cxn modelId="{3AD8C648-C951-4553-A219-17664698EA13}" srcId="{846AC50F-CE9E-4D1F-813C-42754726DB44}" destId="{FC2AA792-73F2-47F8-B8F8-E78120CD75C6}" srcOrd="0" destOrd="0" parTransId="{2CE31770-AC09-4D46-AB79-F38C5BB62D87}" sibTransId="{847D2B9C-CA98-4023-990F-AFDEAB97E919}"/>
    <dgm:cxn modelId="{1825986A-D477-45ED-8F7D-C721A1CEE134}" srcId="{846AC50F-CE9E-4D1F-813C-42754726DB44}" destId="{B490B2E6-0901-43A6-88B4-C9223D3115C2}" srcOrd="2" destOrd="0" parTransId="{710D22F2-C6EB-40F0-9EBD-F22DC5732070}" sibTransId="{AC6CA850-A6D2-49EB-9F3D-5EEADF68109B}"/>
    <dgm:cxn modelId="{9FA93D50-DFB0-4994-ACBD-48AC980A0ACF}" srcId="{846AC50F-CE9E-4D1F-813C-42754726DB44}" destId="{AB1D3A1E-D4A6-4431-AD2B-EACF5B6296D7}" srcOrd="1" destOrd="0" parTransId="{ADA3691F-AB50-4643-80F3-6305B1F94274}" sibTransId="{AC5EE9E3-3E24-4C83-95A9-EEAA934CE7DF}"/>
    <dgm:cxn modelId="{8BD70471-3F7A-4F10-A1C9-8BE0678E371E}" type="presOf" srcId="{AB1D3A1E-D4A6-4431-AD2B-EACF5B6296D7}" destId="{7F3E0399-C734-4869-B4A4-7F7981E371EB}" srcOrd="0" destOrd="0" presId="urn:microsoft.com/office/officeart/2005/8/layout/radial6"/>
    <dgm:cxn modelId="{B3E5A053-9BE3-444D-AC23-2EA88D7518A4}" srcId="{846AC50F-CE9E-4D1F-813C-42754726DB44}" destId="{EBADC2D7-6E2F-4569-986F-AC87AF2DFA72}" srcOrd="3" destOrd="0" parTransId="{5493F65D-0698-41F8-AD17-889ACF04BF81}" sibTransId="{01441FBF-5042-4997-8CE7-CE741BED5101}"/>
    <dgm:cxn modelId="{078ED17B-AC74-4B1E-913C-1B28F084F1B6}" type="presOf" srcId="{846AC50F-CE9E-4D1F-813C-42754726DB44}" destId="{1B00D163-41F0-452D-BEF4-E08D5636D614}" srcOrd="0" destOrd="0" presId="urn:microsoft.com/office/officeart/2005/8/layout/radial6"/>
    <dgm:cxn modelId="{F4669E81-A057-46F1-A303-95231A9BC886}" type="presOf" srcId="{AC5EE9E3-3E24-4C83-95A9-EEAA934CE7DF}" destId="{580429C9-3099-4B0F-9AE1-8D47D4C715A2}" srcOrd="0" destOrd="0" presId="urn:microsoft.com/office/officeart/2005/8/layout/radial6"/>
    <dgm:cxn modelId="{034B6882-0F52-41ED-9390-75D917F9652F}" type="presOf" srcId="{FC2AA792-73F2-47F8-B8F8-E78120CD75C6}" destId="{C0653ADA-3CD5-461A-9F20-2ABF4358D166}" srcOrd="0" destOrd="0" presId="urn:microsoft.com/office/officeart/2005/8/layout/radial6"/>
    <dgm:cxn modelId="{B2A46CBA-D762-480A-8F65-A17705E6B51E}" srcId="{6EAF1768-48AF-4795-9B65-2BD0CF73405B}" destId="{846AC50F-CE9E-4D1F-813C-42754726DB44}" srcOrd="0" destOrd="0" parTransId="{8F3BCA57-61E0-4E70-893E-2D4B17A352A9}" sibTransId="{C153158B-E000-4CA6-B03F-6BF0CEC2F1AF}"/>
    <dgm:cxn modelId="{134A4CD7-4CFC-4B86-B2E2-3320671D0E34}" type="presOf" srcId="{B490B2E6-0901-43A6-88B4-C9223D3115C2}" destId="{098A0921-9A66-473A-8767-835A77E7716B}" srcOrd="0" destOrd="0" presId="urn:microsoft.com/office/officeart/2005/8/layout/radial6"/>
    <dgm:cxn modelId="{7C3415EA-525C-4012-84E5-F3A8351051F4}" type="presOf" srcId="{AC6CA850-A6D2-49EB-9F3D-5EEADF68109B}" destId="{16A34F70-F9E5-41D4-914E-46B319CD68E2}" srcOrd="0" destOrd="0" presId="urn:microsoft.com/office/officeart/2005/8/layout/radial6"/>
    <dgm:cxn modelId="{016BF866-3BE2-4945-9E09-5023C5B43E33}" type="presParOf" srcId="{60A0E30B-07C9-4451-AADF-77FBC524BDB2}" destId="{1B00D163-41F0-452D-BEF4-E08D5636D614}" srcOrd="0" destOrd="0" presId="urn:microsoft.com/office/officeart/2005/8/layout/radial6"/>
    <dgm:cxn modelId="{C5D8514D-EE7F-497C-8DAD-AD07A1CC01B7}" type="presParOf" srcId="{60A0E30B-07C9-4451-AADF-77FBC524BDB2}" destId="{C0653ADA-3CD5-461A-9F20-2ABF4358D166}" srcOrd="1" destOrd="0" presId="urn:microsoft.com/office/officeart/2005/8/layout/radial6"/>
    <dgm:cxn modelId="{D4841428-C551-4D36-A588-B78DA5380408}" type="presParOf" srcId="{60A0E30B-07C9-4451-AADF-77FBC524BDB2}" destId="{22F41ED9-05A8-4C6E-80E3-7B03A3DD389A}" srcOrd="2" destOrd="0" presId="urn:microsoft.com/office/officeart/2005/8/layout/radial6"/>
    <dgm:cxn modelId="{131ED3A0-C91D-4B12-A490-E6D6BB26165C}" type="presParOf" srcId="{60A0E30B-07C9-4451-AADF-77FBC524BDB2}" destId="{E4A6534A-4B45-4A86-A595-DB2C36CE2538}" srcOrd="3" destOrd="0" presId="urn:microsoft.com/office/officeart/2005/8/layout/radial6"/>
    <dgm:cxn modelId="{202CF78C-8A12-4EE3-894F-2440A002A8C5}" type="presParOf" srcId="{60A0E30B-07C9-4451-AADF-77FBC524BDB2}" destId="{7F3E0399-C734-4869-B4A4-7F7981E371EB}" srcOrd="4" destOrd="0" presId="urn:microsoft.com/office/officeart/2005/8/layout/radial6"/>
    <dgm:cxn modelId="{AD0F5260-5746-44E7-95DA-C6EA837B7B62}" type="presParOf" srcId="{60A0E30B-07C9-4451-AADF-77FBC524BDB2}" destId="{03BF693D-518F-44F8-9F79-0E56C7B186A8}" srcOrd="5" destOrd="0" presId="urn:microsoft.com/office/officeart/2005/8/layout/radial6"/>
    <dgm:cxn modelId="{2BE88290-7911-4487-8AE2-EFCAAE7FD266}" type="presParOf" srcId="{60A0E30B-07C9-4451-AADF-77FBC524BDB2}" destId="{580429C9-3099-4B0F-9AE1-8D47D4C715A2}" srcOrd="6" destOrd="0" presId="urn:microsoft.com/office/officeart/2005/8/layout/radial6"/>
    <dgm:cxn modelId="{3B087F30-4069-4D36-B866-DE18118437E7}" type="presParOf" srcId="{60A0E30B-07C9-4451-AADF-77FBC524BDB2}" destId="{098A0921-9A66-473A-8767-835A77E7716B}" srcOrd="7" destOrd="0" presId="urn:microsoft.com/office/officeart/2005/8/layout/radial6"/>
    <dgm:cxn modelId="{E6687586-EE43-4847-BEEE-676676BD3513}" type="presParOf" srcId="{60A0E30B-07C9-4451-AADF-77FBC524BDB2}" destId="{D9EA7A84-A992-4D1E-B824-6F0B719C9AFC}" srcOrd="8" destOrd="0" presId="urn:microsoft.com/office/officeart/2005/8/layout/radial6"/>
    <dgm:cxn modelId="{90A406D3-9D06-4A98-A700-78B1E00F9373}" type="presParOf" srcId="{60A0E30B-07C9-4451-AADF-77FBC524BDB2}" destId="{16A34F70-F9E5-41D4-914E-46B319CD68E2}" srcOrd="9" destOrd="0" presId="urn:microsoft.com/office/officeart/2005/8/layout/radial6"/>
    <dgm:cxn modelId="{04505753-1181-4965-B566-33ECDE63ED3B}" type="presParOf" srcId="{60A0E30B-07C9-4451-AADF-77FBC524BDB2}" destId="{7B79CA9A-CEF4-4BCF-BF72-484FAC00A8D3}" srcOrd="10" destOrd="0" presId="urn:microsoft.com/office/officeart/2005/8/layout/radial6"/>
    <dgm:cxn modelId="{7758875D-C8C3-4E47-A928-08DFBC98D8A2}" type="presParOf" srcId="{60A0E30B-07C9-4451-AADF-77FBC524BDB2}" destId="{8AFE6737-290B-4D4D-8CCC-EF01EF784A40}" srcOrd="11" destOrd="0" presId="urn:microsoft.com/office/officeart/2005/8/layout/radial6"/>
    <dgm:cxn modelId="{B59A5759-C437-4DA5-BC95-1FA600DE94EF}" type="presParOf" srcId="{60A0E30B-07C9-4451-AADF-77FBC524BDB2}" destId="{417723A5-7EA1-46CE-B0CF-CE63DFB475B8}" srcOrd="12"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BC8A6AC-D0E8-43DC-B490-9AE812159CFC}"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GB"/>
        </a:p>
      </dgm:t>
    </dgm:pt>
    <dgm:pt modelId="{7FEB53B9-C9F8-4B49-833A-C85CC04114E5}">
      <dgm:prSet phldrT="[Text]"/>
      <dgm:spPr/>
      <dgm:t>
        <a:bodyPr/>
        <a:lstStyle/>
        <a:p>
          <a:r>
            <a:rPr lang="en-GB">
              <a:latin typeface="Century Gothic" panose="020B0502020202020204" pitchFamily="34" charset="0"/>
            </a:rPr>
            <a:t>Termly targets and reviews shared with parents. Parental voice included.</a:t>
          </a:r>
        </a:p>
      </dgm:t>
    </dgm:pt>
    <dgm:pt modelId="{5832B042-C88E-4BB2-8071-FCB89FDCA434}" type="parTrans" cxnId="{058D142C-D9D8-4DE7-AE0D-0D733EBF2E9E}">
      <dgm:prSet/>
      <dgm:spPr/>
      <dgm:t>
        <a:bodyPr/>
        <a:lstStyle/>
        <a:p>
          <a:endParaRPr lang="en-GB"/>
        </a:p>
      </dgm:t>
    </dgm:pt>
    <dgm:pt modelId="{3CCE563E-1FE6-4E6E-BC35-8173A6B364EF}" type="sibTrans" cxnId="{058D142C-D9D8-4DE7-AE0D-0D733EBF2E9E}">
      <dgm:prSet/>
      <dgm:spPr/>
      <dgm:t>
        <a:bodyPr/>
        <a:lstStyle/>
        <a:p>
          <a:endParaRPr lang="en-GB"/>
        </a:p>
      </dgm:t>
    </dgm:pt>
    <dgm:pt modelId="{32D0546A-5F2D-414F-A62D-8668558AA263}">
      <dgm:prSet phldrT="[Text]"/>
      <dgm:spPr/>
      <dgm:t>
        <a:bodyPr/>
        <a:lstStyle/>
        <a:p>
          <a:r>
            <a:rPr lang="en-GB">
              <a:latin typeface="Century Gothic" panose="020B0502020202020204" pitchFamily="34" charset="0"/>
            </a:rPr>
            <a:t>One page profile shared with parents.</a:t>
          </a:r>
        </a:p>
      </dgm:t>
    </dgm:pt>
    <dgm:pt modelId="{ADE5B9D9-002A-4BC4-B124-39C50C3B9B18}" type="parTrans" cxnId="{F04B3C0B-76B9-4064-A341-C70EF6DF1172}">
      <dgm:prSet/>
      <dgm:spPr/>
      <dgm:t>
        <a:bodyPr/>
        <a:lstStyle/>
        <a:p>
          <a:endParaRPr lang="en-GB"/>
        </a:p>
      </dgm:t>
    </dgm:pt>
    <dgm:pt modelId="{705DE90F-670E-4E7D-8170-12E34C199A04}" type="sibTrans" cxnId="{F04B3C0B-76B9-4064-A341-C70EF6DF1172}">
      <dgm:prSet/>
      <dgm:spPr/>
      <dgm:t>
        <a:bodyPr/>
        <a:lstStyle/>
        <a:p>
          <a:endParaRPr lang="en-GB"/>
        </a:p>
      </dgm:t>
    </dgm:pt>
    <dgm:pt modelId="{0BBE11B1-C03D-4F92-BEA5-690B81500316}">
      <dgm:prSet phldrT="[Text]"/>
      <dgm:spPr/>
      <dgm:t>
        <a:bodyPr/>
        <a:lstStyle/>
        <a:p>
          <a:r>
            <a:rPr lang="en-GB">
              <a:latin typeface="Century Gothic" panose="020B0502020202020204" pitchFamily="34" charset="0"/>
            </a:rPr>
            <a:t>Assessment information shared 3 times a year.</a:t>
          </a:r>
        </a:p>
      </dgm:t>
    </dgm:pt>
    <dgm:pt modelId="{0FCDCF3F-7BAE-4C88-904F-C65C629846E7}" type="parTrans" cxnId="{761388F2-A3B1-4BA9-B12B-EDB74B04D7C7}">
      <dgm:prSet/>
      <dgm:spPr/>
      <dgm:t>
        <a:bodyPr/>
        <a:lstStyle/>
        <a:p>
          <a:endParaRPr lang="en-GB"/>
        </a:p>
      </dgm:t>
    </dgm:pt>
    <dgm:pt modelId="{41D61958-EE95-4BFB-BD29-56E4994122D9}" type="sibTrans" cxnId="{761388F2-A3B1-4BA9-B12B-EDB74B04D7C7}">
      <dgm:prSet/>
      <dgm:spPr/>
      <dgm:t>
        <a:bodyPr/>
        <a:lstStyle/>
        <a:p>
          <a:endParaRPr lang="en-GB"/>
        </a:p>
      </dgm:t>
    </dgm:pt>
    <dgm:pt modelId="{36AF96AE-5DF9-49A5-B336-0D890751134A}">
      <dgm:prSet phldrT="[Text]"/>
      <dgm:spPr/>
      <dgm:t>
        <a:bodyPr/>
        <a:lstStyle/>
        <a:p>
          <a:r>
            <a:rPr lang="en-GB">
              <a:latin typeface="Century Gothic" panose="020B0502020202020204" pitchFamily="34" charset="0"/>
            </a:rPr>
            <a:t>Annual review held for children with EHC Plans.</a:t>
          </a:r>
        </a:p>
      </dgm:t>
    </dgm:pt>
    <dgm:pt modelId="{C14C2FF0-0F53-4B43-A51E-0803D3F12887}" type="parTrans" cxnId="{3240385F-72D7-445A-A288-77C9BF6DED03}">
      <dgm:prSet/>
      <dgm:spPr/>
      <dgm:t>
        <a:bodyPr/>
        <a:lstStyle/>
        <a:p>
          <a:endParaRPr lang="en-GB"/>
        </a:p>
      </dgm:t>
    </dgm:pt>
    <dgm:pt modelId="{28AFF8E1-861D-4C67-B55E-17A563117F72}" type="sibTrans" cxnId="{3240385F-72D7-445A-A288-77C9BF6DED03}">
      <dgm:prSet/>
      <dgm:spPr/>
      <dgm:t>
        <a:bodyPr/>
        <a:lstStyle/>
        <a:p>
          <a:endParaRPr lang="en-GB"/>
        </a:p>
      </dgm:t>
    </dgm:pt>
    <dgm:pt modelId="{EA721533-7A7A-4269-9C1E-A6CF5542B1E0}">
      <dgm:prSet phldrT="[Text]"/>
      <dgm:spPr/>
      <dgm:t>
        <a:bodyPr/>
        <a:lstStyle/>
        <a:p>
          <a:r>
            <a:rPr lang="en-GB">
              <a:latin typeface="Century Gothic" panose="020B0502020202020204" pitchFamily="34" charset="0"/>
            </a:rPr>
            <a:t>Additional meetings/conversations with parents of children with emerging/complex needs. Open door policy.</a:t>
          </a:r>
        </a:p>
      </dgm:t>
    </dgm:pt>
    <dgm:pt modelId="{7A3D0A77-2DA2-4B04-A68F-930964CA6EED}" type="parTrans" cxnId="{67242305-B605-409B-88BE-448A40B3A09B}">
      <dgm:prSet/>
      <dgm:spPr/>
      <dgm:t>
        <a:bodyPr/>
        <a:lstStyle/>
        <a:p>
          <a:endParaRPr lang="en-GB"/>
        </a:p>
      </dgm:t>
    </dgm:pt>
    <dgm:pt modelId="{2F33A1B2-C525-4EB1-B0F5-BDA9E25EFC1C}" type="sibTrans" cxnId="{67242305-B605-409B-88BE-448A40B3A09B}">
      <dgm:prSet/>
      <dgm:spPr/>
      <dgm:t>
        <a:bodyPr/>
        <a:lstStyle/>
        <a:p>
          <a:endParaRPr lang="en-GB"/>
        </a:p>
      </dgm:t>
    </dgm:pt>
    <dgm:pt modelId="{A87115AB-900D-4E29-9895-8C43F61F1867}">
      <dgm:prSet phldrT="[Text]"/>
      <dgm:spPr/>
      <dgm:t>
        <a:bodyPr/>
        <a:lstStyle/>
        <a:p>
          <a:r>
            <a:rPr lang="en-GB">
              <a:latin typeface="Century Gothic" panose="020B0502020202020204" pitchFamily="34" charset="0"/>
            </a:rPr>
            <a:t>Parent/school communication through Class as required. </a:t>
          </a:r>
        </a:p>
      </dgm:t>
    </dgm:pt>
    <dgm:pt modelId="{46CEBC5D-E17E-483B-8382-B2F1BC20C754}" type="parTrans" cxnId="{7DFACCEA-7F6A-4306-8587-42E06BC49B33}">
      <dgm:prSet/>
      <dgm:spPr/>
      <dgm:t>
        <a:bodyPr/>
        <a:lstStyle/>
        <a:p>
          <a:endParaRPr lang="en-GB"/>
        </a:p>
      </dgm:t>
    </dgm:pt>
    <dgm:pt modelId="{B7557221-581D-4BB3-9D05-9F7E6A466D3C}" type="sibTrans" cxnId="{7DFACCEA-7F6A-4306-8587-42E06BC49B33}">
      <dgm:prSet/>
      <dgm:spPr/>
      <dgm:t>
        <a:bodyPr/>
        <a:lstStyle/>
        <a:p>
          <a:endParaRPr lang="en-GB"/>
        </a:p>
      </dgm:t>
    </dgm:pt>
    <dgm:pt modelId="{41D6B3D9-9AD9-4D9C-9A79-649B8A644112}">
      <dgm:prSet phldrT="[Text]"/>
      <dgm:spPr/>
      <dgm:t>
        <a:bodyPr/>
        <a:lstStyle/>
        <a:p>
          <a:r>
            <a:rPr lang="en-GB">
              <a:latin typeface="Century Gothic" panose="020B0502020202020204" pitchFamily="34" charset="0"/>
            </a:rPr>
            <a:t>Support offered though coffee afternoons and professionals invited to come and speak with parents. </a:t>
          </a:r>
        </a:p>
      </dgm:t>
    </dgm:pt>
    <dgm:pt modelId="{9CA200ED-74BD-4E00-8B31-51B95A1258AF}" type="parTrans" cxnId="{E05AFB99-A9CB-482C-8C2F-32C3E0F406F3}">
      <dgm:prSet/>
      <dgm:spPr/>
      <dgm:t>
        <a:bodyPr/>
        <a:lstStyle/>
        <a:p>
          <a:endParaRPr lang="en-GB"/>
        </a:p>
      </dgm:t>
    </dgm:pt>
    <dgm:pt modelId="{6015BE61-10B2-40A7-B45D-D51814E1D753}" type="sibTrans" cxnId="{E05AFB99-A9CB-482C-8C2F-32C3E0F406F3}">
      <dgm:prSet/>
      <dgm:spPr/>
      <dgm:t>
        <a:bodyPr/>
        <a:lstStyle/>
        <a:p>
          <a:endParaRPr lang="en-GB"/>
        </a:p>
      </dgm:t>
    </dgm:pt>
    <dgm:pt modelId="{5C49EC94-F8D8-4019-8AFD-930BB6D2A247}">
      <dgm:prSet phldrT="[Text]"/>
      <dgm:spPr/>
      <dgm:t>
        <a:bodyPr/>
        <a:lstStyle/>
        <a:p>
          <a:r>
            <a:rPr lang="en-GB">
              <a:latin typeface="Century Gothic" panose="020B0502020202020204" pitchFamily="34" charset="0"/>
            </a:rPr>
            <a:t>Early Help offered by Family Support Worker and Inclusion Leader. </a:t>
          </a:r>
        </a:p>
      </dgm:t>
    </dgm:pt>
    <dgm:pt modelId="{87034A6F-4E8B-43F1-B39A-64EE824069E8}" type="parTrans" cxnId="{9DA9F163-1BAA-4DE9-8725-2A516415048F}">
      <dgm:prSet/>
      <dgm:spPr/>
      <dgm:t>
        <a:bodyPr/>
        <a:lstStyle/>
        <a:p>
          <a:endParaRPr lang="en-GB"/>
        </a:p>
      </dgm:t>
    </dgm:pt>
    <dgm:pt modelId="{2C53BAD1-16B2-4953-AE1E-6CA48179D0FC}" type="sibTrans" cxnId="{9DA9F163-1BAA-4DE9-8725-2A516415048F}">
      <dgm:prSet/>
      <dgm:spPr/>
      <dgm:t>
        <a:bodyPr/>
        <a:lstStyle/>
        <a:p>
          <a:endParaRPr lang="en-GB"/>
        </a:p>
      </dgm:t>
    </dgm:pt>
    <dgm:pt modelId="{5A3F749C-96DE-406D-974B-E6085F1F3BED}" type="pres">
      <dgm:prSet presAssocID="{9BC8A6AC-D0E8-43DC-B490-9AE812159CFC}" presName="vert0" presStyleCnt="0">
        <dgm:presLayoutVars>
          <dgm:dir/>
          <dgm:animOne val="branch"/>
          <dgm:animLvl val="lvl"/>
        </dgm:presLayoutVars>
      </dgm:prSet>
      <dgm:spPr/>
    </dgm:pt>
    <dgm:pt modelId="{D20D3C93-6BB1-4547-AA08-487DEFD9DE12}" type="pres">
      <dgm:prSet presAssocID="{7FEB53B9-C9F8-4B49-833A-C85CC04114E5}" presName="thickLine" presStyleLbl="alignNode1" presStyleIdx="0" presStyleCnt="8"/>
      <dgm:spPr/>
    </dgm:pt>
    <dgm:pt modelId="{9AFBB35B-A0DF-485D-9ED4-B9B8E284003F}" type="pres">
      <dgm:prSet presAssocID="{7FEB53B9-C9F8-4B49-833A-C85CC04114E5}" presName="horz1" presStyleCnt="0"/>
      <dgm:spPr/>
    </dgm:pt>
    <dgm:pt modelId="{A4C4A39C-6282-4670-9F34-D5A0F350D32B}" type="pres">
      <dgm:prSet presAssocID="{7FEB53B9-C9F8-4B49-833A-C85CC04114E5}" presName="tx1" presStyleLbl="revTx" presStyleIdx="0" presStyleCnt="8"/>
      <dgm:spPr/>
    </dgm:pt>
    <dgm:pt modelId="{0BE01127-272F-49EC-82D0-3599559E35E4}" type="pres">
      <dgm:prSet presAssocID="{7FEB53B9-C9F8-4B49-833A-C85CC04114E5}" presName="vert1" presStyleCnt="0"/>
      <dgm:spPr/>
    </dgm:pt>
    <dgm:pt modelId="{51D0B583-234E-42CA-B645-F8006126F0F2}" type="pres">
      <dgm:prSet presAssocID="{32D0546A-5F2D-414F-A62D-8668558AA263}" presName="thickLine" presStyleLbl="alignNode1" presStyleIdx="1" presStyleCnt="8"/>
      <dgm:spPr/>
    </dgm:pt>
    <dgm:pt modelId="{167DED09-58EB-4C5C-9B6A-BF1B932D255A}" type="pres">
      <dgm:prSet presAssocID="{32D0546A-5F2D-414F-A62D-8668558AA263}" presName="horz1" presStyleCnt="0"/>
      <dgm:spPr/>
    </dgm:pt>
    <dgm:pt modelId="{5EACED34-552F-4280-8B55-1E392732DE84}" type="pres">
      <dgm:prSet presAssocID="{32D0546A-5F2D-414F-A62D-8668558AA263}" presName="tx1" presStyleLbl="revTx" presStyleIdx="1" presStyleCnt="8"/>
      <dgm:spPr/>
    </dgm:pt>
    <dgm:pt modelId="{6755B5A5-556A-4F15-BD0E-9ED741D7A8E3}" type="pres">
      <dgm:prSet presAssocID="{32D0546A-5F2D-414F-A62D-8668558AA263}" presName="vert1" presStyleCnt="0"/>
      <dgm:spPr/>
    </dgm:pt>
    <dgm:pt modelId="{A177310A-086C-4005-B48B-F3F5852FA572}" type="pres">
      <dgm:prSet presAssocID="{0BBE11B1-C03D-4F92-BEA5-690B81500316}" presName="thickLine" presStyleLbl="alignNode1" presStyleIdx="2" presStyleCnt="8"/>
      <dgm:spPr/>
    </dgm:pt>
    <dgm:pt modelId="{48592655-F7F5-4F8D-AD34-BB51485DC732}" type="pres">
      <dgm:prSet presAssocID="{0BBE11B1-C03D-4F92-BEA5-690B81500316}" presName="horz1" presStyleCnt="0"/>
      <dgm:spPr/>
    </dgm:pt>
    <dgm:pt modelId="{BC423783-7BC6-4E32-ABED-79A9ED7B83DE}" type="pres">
      <dgm:prSet presAssocID="{0BBE11B1-C03D-4F92-BEA5-690B81500316}" presName="tx1" presStyleLbl="revTx" presStyleIdx="2" presStyleCnt="8"/>
      <dgm:spPr/>
    </dgm:pt>
    <dgm:pt modelId="{1E832441-5581-4C1D-8918-D21B496F306E}" type="pres">
      <dgm:prSet presAssocID="{0BBE11B1-C03D-4F92-BEA5-690B81500316}" presName="vert1" presStyleCnt="0"/>
      <dgm:spPr/>
    </dgm:pt>
    <dgm:pt modelId="{CD4E2576-3E3F-43A5-BC8E-6F5785B20C30}" type="pres">
      <dgm:prSet presAssocID="{36AF96AE-5DF9-49A5-B336-0D890751134A}" presName="thickLine" presStyleLbl="alignNode1" presStyleIdx="3" presStyleCnt="8"/>
      <dgm:spPr/>
    </dgm:pt>
    <dgm:pt modelId="{7BF8BA60-F1A2-4949-A6F9-5396F80BF0FD}" type="pres">
      <dgm:prSet presAssocID="{36AF96AE-5DF9-49A5-B336-0D890751134A}" presName="horz1" presStyleCnt="0"/>
      <dgm:spPr/>
    </dgm:pt>
    <dgm:pt modelId="{22C0459C-4A9C-43F9-944B-209B0094A1AD}" type="pres">
      <dgm:prSet presAssocID="{36AF96AE-5DF9-49A5-B336-0D890751134A}" presName="tx1" presStyleLbl="revTx" presStyleIdx="3" presStyleCnt="8"/>
      <dgm:spPr/>
    </dgm:pt>
    <dgm:pt modelId="{D685F7FF-092F-4732-83A7-EE10AAE62093}" type="pres">
      <dgm:prSet presAssocID="{36AF96AE-5DF9-49A5-B336-0D890751134A}" presName="vert1" presStyleCnt="0"/>
      <dgm:spPr/>
    </dgm:pt>
    <dgm:pt modelId="{785EA58F-7029-4DD8-853E-DA98018FF554}" type="pres">
      <dgm:prSet presAssocID="{EA721533-7A7A-4269-9C1E-A6CF5542B1E0}" presName="thickLine" presStyleLbl="alignNode1" presStyleIdx="4" presStyleCnt="8"/>
      <dgm:spPr/>
    </dgm:pt>
    <dgm:pt modelId="{F04FD31F-E40F-4544-921C-CC4939E7FBB0}" type="pres">
      <dgm:prSet presAssocID="{EA721533-7A7A-4269-9C1E-A6CF5542B1E0}" presName="horz1" presStyleCnt="0"/>
      <dgm:spPr/>
    </dgm:pt>
    <dgm:pt modelId="{AB9A565C-4416-47A6-A874-0E40FB06B349}" type="pres">
      <dgm:prSet presAssocID="{EA721533-7A7A-4269-9C1E-A6CF5542B1E0}" presName="tx1" presStyleLbl="revTx" presStyleIdx="4" presStyleCnt="8"/>
      <dgm:spPr/>
    </dgm:pt>
    <dgm:pt modelId="{6068A9EF-7C07-4F5F-B62C-EAA5C020954A}" type="pres">
      <dgm:prSet presAssocID="{EA721533-7A7A-4269-9C1E-A6CF5542B1E0}" presName="vert1" presStyleCnt="0"/>
      <dgm:spPr/>
    </dgm:pt>
    <dgm:pt modelId="{A696EF33-B3BC-4E48-B9FC-2AA1BD0A98B3}" type="pres">
      <dgm:prSet presAssocID="{A87115AB-900D-4E29-9895-8C43F61F1867}" presName="thickLine" presStyleLbl="alignNode1" presStyleIdx="5" presStyleCnt="8"/>
      <dgm:spPr/>
    </dgm:pt>
    <dgm:pt modelId="{169F76B2-42D2-4E55-AA8B-05571CD27962}" type="pres">
      <dgm:prSet presAssocID="{A87115AB-900D-4E29-9895-8C43F61F1867}" presName="horz1" presStyleCnt="0"/>
      <dgm:spPr/>
    </dgm:pt>
    <dgm:pt modelId="{A57E4DC8-EB26-4456-AC5D-15B4D3603907}" type="pres">
      <dgm:prSet presAssocID="{A87115AB-900D-4E29-9895-8C43F61F1867}" presName="tx1" presStyleLbl="revTx" presStyleIdx="5" presStyleCnt="8"/>
      <dgm:spPr/>
    </dgm:pt>
    <dgm:pt modelId="{D59030F5-9CF4-4A12-B272-4D928E12606B}" type="pres">
      <dgm:prSet presAssocID="{A87115AB-900D-4E29-9895-8C43F61F1867}" presName="vert1" presStyleCnt="0"/>
      <dgm:spPr/>
    </dgm:pt>
    <dgm:pt modelId="{08FAF700-C8C3-4D5A-B3C7-B14604D9A727}" type="pres">
      <dgm:prSet presAssocID="{41D6B3D9-9AD9-4D9C-9A79-649B8A644112}" presName="thickLine" presStyleLbl="alignNode1" presStyleIdx="6" presStyleCnt="8"/>
      <dgm:spPr/>
    </dgm:pt>
    <dgm:pt modelId="{6C01160A-FAFF-4309-B2CF-04E853E617B1}" type="pres">
      <dgm:prSet presAssocID="{41D6B3D9-9AD9-4D9C-9A79-649B8A644112}" presName="horz1" presStyleCnt="0"/>
      <dgm:spPr/>
    </dgm:pt>
    <dgm:pt modelId="{0A263288-427C-430E-B236-9E1426197123}" type="pres">
      <dgm:prSet presAssocID="{41D6B3D9-9AD9-4D9C-9A79-649B8A644112}" presName="tx1" presStyleLbl="revTx" presStyleIdx="6" presStyleCnt="8"/>
      <dgm:spPr/>
    </dgm:pt>
    <dgm:pt modelId="{38B910DB-6F5C-4ED7-BF83-13DC6B1F49FF}" type="pres">
      <dgm:prSet presAssocID="{41D6B3D9-9AD9-4D9C-9A79-649B8A644112}" presName="vert1" presStyleCnt="0"/>
      <dgm:spPr/>
    </dgm:pt>
    <dgm:pt modelId="{A9F3D258-FD06-41F0-895B-293AAF35AC46}" type="pres">
      <dgm:prSet presAssocID="{5C49EC94-F8D8-4019-8AFD-930BB6D2A247}" presName="thickLine" presStyleLbl="alignNode1" presStyleIdx="7" presStyleCnt="8"/>
      <dgm:spPr/>
    </dgm:pt>
    <dgm:pt modelId="{28178AB9-6A0F-4C5B-9840-44E38D6E6B01}" type="pres">
      <dgm:prSet presAssocID="{5C49EC94-F8D8-4019-8AFD-930BB6D2A247}" presName="horz1" presStyleCnt="0"/>
      <dgm:spPr/>
    </dgm:pt>
    <dgm:pt modelId="{52505F66-6C09-4469-9448-5B6C7FA407D8}" type="pres">
      <dgm:prSet presAssocID="{5C49EC94-F8D8-4019-8AFD-930BB6D2A247}" presName="tx1" presStyleLbl="revTx" presStyleIdx="7" presStyleCnt="8"/>
      <dgm:spPr/>
    </dgm:pt>
    <dgm:pt modelId="{4E6EEFDE-F35B-4823-B4C4-0FA647CF5AC8}" type="pres">
      <dgm:prSet presAssocID="{5C49EC94-F8D8-4019-8AFD-930BB6D2A247}" presName="vert1" presStyleCnt="0"/>
      <dgm:spPr/>
    </dgm:pt>
  </dgm:ptLst>
  <dgm:cxnLst>
    <dgm:cxn modelId="{67242305-B605-409B-88BE-448A40B3A09B}" srcId="{9BC8A6AC-D0E8-43DC-B490-9AE812159CFC}" destId="{EA721533-7A7A-4269-9C1E-A6CF5542B1E0}" srcOrd="4" destOrd="0" parTransId="{7A3D0A77-2DA2-4B04-A68F-930964CA6EED}" sibTransId="{2F33A1B2-C525-4EB1-B0F5-BDA9E25EFC1C}"/>
    <dgm:cxn modelId="{F04B3C0B-76B9-4064-A341-C70EF6DF1172}" srcId="{9BC8A6AC-D0E8-43DC-B490-9AE812159CFC}" destId="{32D0546A-5F2D-414F-A62D-8668558AA263}" srcOrd="1" destOrd="0" parTransId="{ADE5B9D9-002A-4BC4-B124-39C50C3B9B18}" sibTransId="{705DE90F-670E-4E7D-8170-12E34C199A04}"/>
    <dgm:cxn modelId="{0EE54E19-C948-4D39-9F5D-9976975E1EEE}" type="presOf" srcId="{EA721533-7A7A-4269-9C1E-A6CF5542B1E0}" destId="{AB9A565C-4416-47A6-A874-0E40FB06B349}" srcOrd="0" destOrd="0" presId="urn:microsoft.com/office/officeart/2008/layout/LinedList"/>
    <dgm:cxn modelId="{058D142C-D9D8-4DE7-AE0D-0D733EBF2E9E}" srcId="{9BC8A6AC-D0E8-43DC-B490-9AE812159CFC}" destId="{7FEB53B9-C9F8-4B49-833A-C85CC04114E5}" srcOrd="0" destOrd="0" parTransId="{5832B042-C88E-4BB2-8071-FCB89FDCA434}" sibTransId="{3CCE563E-1FE6-4E6E-BC35-8173A6B364EF}"/>
    <dgm:cxn modelId="{3240385F-72D7-445A-A288-77C9BF6DED03}" srcId="{9BC8A6AC-D0E8-43DC-B490-9AE812159CFC}" destId="{36AF96AE-5DF9-49A5-B336-0D890751134A}" srcOrd="3" destOrd="0" parTransId="{C14C2FF0-0F53-4B43-A51E-0803D3F12887}" sibTransId="{28AFF8E1-861D-4C67-B55E-17A563117F72}"/>
    <dgm:cxn modelId="{CB026963-69E6-45A0-86D8-5F80E55163C8}" type="presOf" srcId="{7FEB53B9-C9F8-4B49-833A-C85CC04114E5}" destId="{A4C4A39C-6282-4670-9F34-D5A0F350D32B}" srcOrd="0" destOrd="0" presId="urn:microsoft.com/office/officeart/2008/layout/LinedList"/>
    <dgm:cxn modelId="{9DA9F163-1BAA-4DE9-8725-2A516415048F}" srcId="{9BC8A6AC-D0E8-43DC-B490-9AE812159CFC}" destId="{5C49EC94-F8D8-4019-8AFD-930BB6D2A247}" srcOrd="7" destOrd="0" parTransId="{87034A6F-4E8B-43F1-B39A-64EE824069E8}" sibTransId="{2C53BAD1-16B2-4953-AE1E-6CA48179D0FC}"/>
    <dgm:cxn modelId="{B8867A64-1C94-48C0-9CB3-483679EFE3BE}" type="presOf" srcId="{36AF96AE-5DF9-49A5-B336-0D890751134A}" destId="{22C0459C-4A9C-43F9-944B-209B0094A1AD}" srcOrd="0" destOrd="0" presId="urn:microsoft.com/office/officeart/2008/layout/LinedList"/>
    <dgm:cxn modelId="{046EB744-7161-4DDF-B496-C289DE9A8C05}" type="presOf" srcId="{5C49EC94-F8D8-4019-8AFD-930BB6D2A247}" destId="{52505F66-6C09-4469-9448-5B6C7FA407D8}" srcOrd="0" destOrd="0" presId="urn:microsoft.com/office/officeart/2008/layout/LinedList"/>
    <dgm:cxn modelId="{06F04872-ADA7-4C69-A6B0-E64F488411F5}" type="presOf" srcId="{A87115AB-900D-4E29-9895-8C43F61F1867}" destId="{A57E4DC8-EB26-4456-AC5D-15B4D3603907}" srcOrd="0" destOrd="0" presId="urn:microsoft.com/office/officeart/2008/layout/LinedList"/>
    <dgm:cxn modelId="{1217E783-D143-4820-9A65-F9111B5ECC74}" type="presOf" srcId="{32D0546A-5F2D-414F-A62D-8668558AA263}" destId="{5EACED34-552F-4280-8B55-1E392732DE84}" srcOrd="0" destOrd="0" presId="urn:microsoft.com/office/officeart/2008/layout/LinedList"/>
    <dgm:cxn modelId="{E05AFB99-A9CB-482C-8C2F-32C3E0F406F3}" srcId="{9BC8A6AC-D0E8-43DC-B490-9AE812159CFC}" destId="{41D6B3D9-9AD9-4D9C-9A79-649B8A644112}" srcOrd="6" destOrd="0" parTransId="{9CA200ED-74BD-4E00-8B31-51B95A1258AF}" sibTransId="{6015BE61-10B2-40A7-B45D-D51814E1D753}"/>
    <dgm:cxn modelId="{10535AD5-E897-4209-A48E-6EE1A013D4B0}" type="presOf" srcId="{0BBE11B1-C03D-4F92-BEA5-690B81500316}" destId="{BC423783-7BC6-4E32-ABED-79A9ED7B83DE}" srcOrd="0" destOrd="0" presId="urn:microsoft.com/office/officeart/2008/layout/LinedList"/>
    <dgm:cxn modelId="{C5035DE3-7D3C-4937-A793-9D075CD46BC2}" type="presOf" srcId="{9BC8A6AC-D0E8-43DC-B490-9AE812159CFC}" destId="{5A3F749C-96DE-406D-974B-E6085F1F3BED}" srcOrd="0" destOrd="0" presId="urn:microsoft.com/office/officeart/2008/layout/LinedList"/>
    <dgm:cxn modelId="{7DFACCEA-7F6A-4306-8587-42E06BC49B33}" srcId="{9BC8A6AC-D0E8-43DC-B490-9AE812159CFC}" destId="{A87115AB-900D-4E29-9895-8C43F61F1867}" srcOrd="5" destOrd="0" parTransId="{46CEBC5D-E17E-483B-8382-B2F1BC20C754}" sibTransId="{B7557221-581D-4BB3-9D05-9F7E6A466D3C}"/>
    <dgm:cxn modelId="{761388F2-A3B1-4BA9-B12B-EDB74B04D7C7}" srcId="{9BC8A6AC-D0E8-43DC-B490-9AE812159CFC}" destId="{0BBE11B1-C03D-4F92-BEA5-690B81500316}" srcOrd="2" destOrd="0" parTransId="{0FCDCF3F-7BAE-4C88-904F-C65C629846E7}" sibTransId="{41D61958-EE95-4BFB-BD29-56E4994122D9}"/>
    <dgm:cxn modelId="{2A4FADFF-C79E-41A9-9E3D-14175C815B03}" type="presOf" srcId="{41D6B3D9-9AD9-4D9C-9A79-649B8A644112}" destId="{0A263288-427C-430E-B236-9E1426197123}" srcOrd="0" destOrd="0" presId="urn:microsoft.com/office/officeart/2008/layout/LinedList"/>
    <dgm:cxn modelId="{08805969-CC6D-48C7-AE2D-DBA173790C7E}" type="presParOf" srcId="{5A3F749C-96DE-406D-974B-E6085F1F3BED}" destId="{D20D3C93-6BB1-4547-AA08-487DEFD9DE12}" srcOrd="0" destOrd="0" presId="urn:microsoft.com/office/officeart/2008/layout/LinedList"/>
    <dgm:cxn modelId="{3F7F7479-FA26-4A2D-BB52-73392D57F5FE}" type="presParOf" srcId="{5A3F749C-96DE-406D-974B-E6085F1F3BED}" destId="{9AFBB35B-A0DF-485D-9ED4-B9B8E284003F}" srcOrd="1" destOrd="0" presId="urn:microsoft.com/office/officeart/2008/layout/LinedList"/>
    <dgm:cxn modelId="{CBC334A3-D491-4238-A199-DF3F24262766}" type="presParOf" srcId="{9AFBB35B-A0DF-485D-9ED4-B9B8E284003F}" destId="{A4C4A39C-6282-4670-9F34-D5A0F350D32B}" srcOrd="0" destOrd="0" presId="urn:microsoft.com/office/officeart/2008/layout/LinedList"/>
    <dgm:cxn modelId="{C298886C-98ED-4A81-A2FC-A1B4D98B2BE3}" type="presParOf" srcId="{9AFBB35B-A0DF-485D-9ED4-B9B8E284003F}" destId="{0BE01127-272F-49EC-82D0-3599559E35E4}" srcOrd="1" destOrd="0" presId="urn:microsoft.com/office/officeart/2008/layout/LinedList"/>
    <dgm:cxn modelId="{218C8F3D-EE92-45D8-B8D0-D46765CE6C56}" type="presParOf" srcId="{5A3F749C-96DE-406D-974B-E6085F1F3BED}" destId="{51D0B583-234E-42CA-B645-F8006126F0F2}" srcOrd="2" destOrd="0" presId="urn:microsoft.com/office/officeart/2008/layout/LinedList"/>
    <dgm:cxn modelId="{1A511616-E285-47A2-90D9-FEB710ECDB44}" type="presParOf" srcId="{5A3F749C-96DE-406D-974B-E6085F1F3BED}" destId="{167DED09-58EB-4C5C-9B6A-BF1B932D255A}" srcOrd="3" destOrd="0" presId="urn:microsoft.com/office/officeart/2008/layout/LinedList"/>
    <dgm:cxn modelId="{5A20547A-D5A5-49AF-8443-D1E0F6639E18}" type="presParOf" srcId="{167DED09-58EB-4C5C-9B6A-BF1B932D255A}" destId="{5EACED34-552F-4280-8B55-1E392732DE84}" srcOrd="0" destOrd="0" presId="urn:microsoft.com/office/officeart/2008/layout/LinedList"/>
    <dgm:cxn modelId="{E7C3BC2E-D34E-4746-BFAB-8309B883522B}" type="presParOf" srcId="{167DED09-58EB-4C5C-9B6A-BF1B932D255A}" destId="{6755B5A5-556A-4F15-BD0E-9ED741D7A8E3}" srcOrd="1" destOrd="0" presId="urn:microsoft.com/office/officeart/2008/layout/LinedList"/>
    <dgm:cxn modelId="{6A705B16-C8FF-416D-8999-5365C87A4B90}" type="presParOf" srcId="{5A3F749C-96DE-406D-974B-E6085F1F3BED}" destId="{A177310A-086C-4005-B48B-F3F5852FA572}" srcOrd="4" destOrd="0" presId="urn:microsoft.com/office/officeart/2008/layout/LinedList"/>
    <dgm:cxn modelId="{657C14E9-13C9-442C-9FB3-058F18951678}" type="presParOf" srcId="{5A3F749C-96DE-406D-974B-E6085F1F3BED}" destId="{48592655-F7F5-4F8D-AD34-BB51485DC732}" srcOrd="5" destOrd="0" presId="urn:microsoft.com/office/officeart/2008/layout/LinedList"/>
    <dgm:cxn modelId="{B0B5EA96-47E5-4414-BF0B-FE8F04FFB770}" type="presParOf" srcId="{48592655-F7F5-4F8D-AD34-BB51485DC732}" destId="{BC423783-7BC6-4E32-ABED-79A9ED7B83DE}" srcOrd="0" destOrd="0" presId="urn:microsoft.com/office/officeart/2008/layout/LinedList"/>
    <dgm:cxn modelId="{4666F6B7-8556-466D-8B11-0B9B716EAFFD}" type="presParOf" srcId="{48592655-F7F5-4F8D-AD34-BB51485DC732}" destId="{1E832441-5581-4C1D-8918-D21B496F306E}" srcOrd="1" destOrd="0" presId="urn:microsoft.com/office/officeart/2008/layout/LinedList"/>
    <dgm:cxn modelId="{8B4A445C-755E-41BD-B46F-00327F075F34}" type="presParOf" srcId="{5A3F749C-96DE-406D-974B-E6085F1F3BED}" destId="{CD4E2576-3E3F-43A5-BC8E-6F5785B20C30}" srcOrd="6" destOrd="0" presId="urn:microsoft.com/office/officeart/2008/layout/LinedList"/>
    <dgm:cxn modelId="{4224694A-23C4-4A7D-8FED-D8959FD89F40}" type="presParOf" srcId="{5A3F749C-96DE-406D-974B-E6085F1F3BED}" destId="{7BF8BA60-F1A2-4949-A6F9-5396F80BF0FD}" srcOrd="7" destOrd="0" presId="urn:microsoft.com/office/officeart/2008/layout/LinedList"/>
    <dgm:cxn modelId="{2C97B072-1099-41C2-A86D-512F5BB39C66}" type="presParOf" srcId="{7BF8BA60-F1A2-4949-A6F9-5396F80BF0FD}" destId="{22C0459C-4A9C-43F9-944B-209B0094A1AD}" srcOrd="0" destOrd="0" presId="urn:microsoft.com/office/officeart/2008/layout/LinedList"/>
    <dgm:cxn modelId="{CECA4822-A37A-4A2E-9DA8-294B03597CFE}" type="presParOf" srcId="{7BF8BA60-F1A2-4949-A6F9-5396F80BF0FD}" destId="{D685F7FF-092F-4732-83A7-EE10AAE62093}" srcOrd="1" destOrd="0" presId="urn:microsoft.com/office/officeart/2008/layout/LinedList"/>
    <dgm:cxn modelId="{76268452-47E5-466F-A3C0-B7E0F4F4FFDB}" type="presParOf" srcId="{5A3F749C-96DE-406D-974B-E6085F1F3BED}" destId="{785EA58F-7029-4DD8-853E-DA98018FF554}" srcOrd="8" destOrd="0" presId="urn:microsoft.com/office/officeart/2008/layout/LinedList"/>
    <dgm:cxn modelId="{694F93A0-FAA6-4E43-859F-E88F58D291A1}" type="presParOf" srcId="{5A3F749C-96DE-406D-974B-E6085F1F3BED}" destId="{F04FD31F-E40F-4544-921C-CC4939E7FBB0}" srcOrd="9" destOrd="0" presId="urn:microsoft.com/office/officeart/2008/layout/LinedList"/>
    <dgm:cxn modelId="{A19D519D-CD9A-4079-A694-8D4F55FDF818}" type="presParOf" srcId="{F04FD31F-E40F-4544-921C-CC4939E7FBB0}" destId="{AB9A565C-4416-47A6-A874-0E40FB06B349}" srcOrd="0" destOrd="0" presId="urn:microsoft.com/office/officeart/2008/layout/LinedList"/>
    <dgm:cxn modelId="{4176B894-66EF-4424-B7D9-3A620F7E0D4A}" type="presParOf" srcId="{F04FD31F-E40F-4544-921C-CC4939E7FBB0}" destId="{6068A9EF-7C07-4F5F-B62C-EAA5C020954A}" srcOrd="1" destOrd="0" presId="urn:microsoft.com/office/officeart/2008/layout/LinedList"/>
    <dgm:cxn modelId="{5491038D-3DCF-4A48-BA1B-4E3011A8BA74}" type="presParOf" srcId="{5A3F749C-96DE-406D-974B-E6085F1F3BED}" destId="{A696EF33-B3BC-4E48-B9FC-2AA1BD0A98B3}" srcOrd="10" destOrd="0" presId="urn:microsoft.com/office/officeart/2008/layout/LinedList"/>
    <dgm:cxn modelId="{3DDF786C-92C0-4550-8E6D-3F67FE8FDB65}" type="presParOf" srcId="{5A3F749C-96DE-406D-974B-E6085F1F3BED}" destId="{169F76B2-42D2-4E55-AA8B-05571CD27962}" srcOrd="11" destOrd="0" presId="urn:microsoft.com/office/officeart/2008/layout/LinedList"/>
    <dgm:cxn modelId="{55FF3DB5-6B1A-4CFB-ACA6-5CFDFEBA3874}" type="presParOf" srcId="{169F76B2-42D2-4E55-AA8B-05571CD27962}" destId="{A57E4DC8-EB26-4456-AC5D-15B4D3603907}" srcOrd="0" destOrd="0" presId="urn:microsoft.com/office/officeart/2008/layout/LinedList"/>
    <dgm:cxn modelId="{4B970D2A-B916-4423-9C3C-9C2F374D6529}" type="presParOf" srcId="{169F76B2-42D2-4E55-AA8B-05571CD27962}" destId="{D59030F5-9CF4-4A12-B272-4D928E12606B}" srcOrd="1" destOrd="0" presId="urn:microsoft.com/office/officeart/2008/layout/LinedList"/>
    <dgm:cxn modelId="{1C77D850-D711-49F4-92D5-8DAA48D37C66}" type="presParOf" srcId="{5A3F749C-96DE-406D-974B-E6085F1F3BED}" destId="{08FAF700-C8C3-4D5A-B3C7-B14604D9A727}" srcOrd="12" destOrd="0" presId="urn:microsoft.com/office/officeart/2008/layout/LinedList"/>
    <dgm:cxn modelId="{B8F93959-3911-449C-9AEC-35F4E4859A47}" type="presParOf" srcId="{5A3F749C-96DE-406D-974B-E6085F1F3BED}" destId="{6C01160A-FAFF-4309-B2CF-04E853E617B1}" srcOrd="13" destOrd="0" presId="urn:microsoft.com/office/officeart/2008/layout/LinedList"/>
    <dgm:cxn modelId="{9136C4A0-9026-4C74-8C2C-CCBE56802511}" type="presParOf" srcId="{6C01160A-FAFF-4309-B2CF-04E853E617B1}" destId="{0A263288-427C-430E-B236-9E1426197123}" srcOrd="0" destOrd="0" presId="urn:microsoft.com/office/officeart/2008/layout/LinedList"/>
    <dgm:cxn modelId="{A8AFDE5B-9535-47A3-A778-2CCA550453DD}" type="presParOf" srcId="{6C01160A-FAFF-4309-B2CF-04E853E617B1}" destId="{38B910DB-6F5C-4ED7-BF83-13DC6B1F49FF}" srcOrd="1" destOrd="0" presId="urn:microsoft.com/office/officeart/2008/layout/LinedList"/>
    <dgm:cxn modelId="{7FDBC18E-9A77-49B2-A2D6-6826A5340596}" type="presParOf" srcId="{5A3F749C-96DE-406D-974B-E6085F1F3BED}" destId="{A9F3D258-FD06-41F0-895B-293AAF35AC46}" srcOrd="14" destOrd="0" presId="urn:microsoft.com/office/officeart/2008/layout/LinedList"/>
    <dgm:cxn modelId="{D8F41878-3E24-49A9-A8BF-B239B54699AA}" type="presParOf" srcId="{5A3F749C-96DE-406D-974B-E6085F1F3BED}" destId="{28178AB9-6A0F-4C5B-9840-44E38D6E6B01}" srcOrd="15" destOrd="0" presId="urn:microsoft.com/office/officeart/2008/layout/LinedList"/>
    <dgm:cxn modelId="{C212695C-A3F9-4CE7-8D7A-A1841AB7F974}" type="presParOf" srcId="{28178AB9-6A0F-4C5B-9840-44E38D6E6B01}" destId="{52505F66-6C09-4469-9448-5B6C7FA407D8}" srcOrd="0" destOrd="0" presId="urn:microsoft.com/office/officeart/2008/layout/LinedList"/>
    <dgm:cxn modelId="{38336A04-5629-4408-9B9B-C0E40E609DD6}" type="presParOf" srcId="{28178AB9-6A0F-4C5B-9840-44E38D6E6B01}" destId="{4E6EEFDE-F35B-4823-B4C4-0FA647CF5AC8}"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1E04232-8BF3-4A19-B925-9EEDDE79377A}"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GB"/>
        </a:p>
      </dgm:t>
    </dgm:pt>
    <dgm:pt modelId="{58904ACA-3656-44E0-A56A-0D2B53F24140}">
      <dgm:prSet phldrT="[Text]" custT="1"/>
      <dgm:spPr>
        <a:solidFill>
          <a:srgbClr val="FED3D2"/>
        </a:solidFill>
      </dgm:spPr>
      <dgm:t>
        <a:bodyPr/>
        <a:lstStyle/>
        <a:p>
          <a:r>
            <a:rPr lang="en-GB" sz="2000" b="1" dirty="0">
              <a:solidFill>
                <a:schemeClr val="tx1"/>
              </a:solidFill>
              <a:latin typeface="Dreaming Outloud Pro" panose="03050502040302030504" pitchFamily="66" charset="0"/>
              <a:cs typeface="Dreaming Outloud Pro" panose="03050502040302030504" pitchFamily="66" charset="0"/>
            </a:rPr>
            <a:t>Cognition and Learning</a:t>
          </a:r>
        </a:p>
      </dgm:t>
    </dgm:pt>
    <dgm:pt modelId="{BD9D826E-3EE8-4871-9183-71AA31459D3B}" type="parTrans" cxnId="{3B29EE35-FE96-4C01-8BED-B1F84755D363}">
      <dgm:prSet/>
      <dgm:spPr/>
      <dgm:t>
        <a:bodyPr/>
        <a:lstStyle/>
        <a:p>
          <a:endParaRPr lang="en-GB"/>
        </a:p>
      </dgm:t>
    </dgm:pt>
    <dgm:pt modelId="{6C420512-A92D-44F7-AF49-FC9825D437CC}" type="sibTrans" cxnId="{3B29EE35-FE96-4C01-8BED-B1F84755D363}">
      <dgm:prSet/>
      <dgm:spPr/>
      <dgm:t>
        <a:bodyPr/>
        <a:lstStyle/>
        <a:p>
          <a:endParaRPr lang="en-GB"/>
        </a:p>
      </dgm:t>
    </dgm:pt>
    <dgm:pt modelId="{D072A866-88E4-4DC9-B430-42BDF7F51EA2}">
      <dgm:prSet phldrT="[Text]" custT="1"/>
      <dgm:spPr>
        <a:solidFill>
          <a:srgbClr val="FED3D2">
            <a:alpha val="90000"/>
          </a:srgbClr>
        </a:solidFill>
      </dgm:spPr>
      <dgm:t>
        <a:bodyPr/>
        <a:lstStyle/>
        <a:p>
          <a:r>
            <a:rPr lang="en-GB" sz="1000" dirty="0">
              <a:solidFill>
                <a:schemeClr val="tx1"/>
              </a:solidFill>
              <a:latin typeface="Century Gothic" panose="020B0502020202020204" pitchFamily="34" charset="0"/>
            </a:rPr>
            <a:t>Differentiated curriculum and delivery </a:t>
          </a:r>
        </a:p>
      </dgm:t>
    </dgm:pt>
    <dgm:pt modelId="{68284175-E193-4F44-B588-E25E4D546188}" type="parTrans" cxnId="{C4FD0130-CA47-463E-9F18-41E0D2E16EA3}">
      <dgm:prSet/>
      <dgm:spPr/>
      <dgm:t>
        <a:bodyPr/>
        <a:lstStyle/>
        <a:p>
          <a:endParaRPr lang="en-GB"/>
        </a:p>
      </dgm:t>
    </dgm:pt>
    <dgm:pt modelId="{D8BD512C-A196-4D4A-B356-C5534B8F3810}" type="sibTrans" cxnId="{C4FD0130-CA47-463E-9F18-41E0D2E16EA3}">
      <dgm:prSet/>
      <dgm:spPr/>
      <dgm:t>
        <a:bodyPr/>
        <a:lstStyle/>
        <a:p>
          <a:endParaRPr lang="en-GB"/>
        </a:p>
      </dgm:t>
    </dgm:pt>
    <dgm:pt modelId="{A75513C1-0341-44E9-9043-39C2D8181DA1}">
      <dgm:prSet phldrT="[Text]" custT="1"/>
      <dgm:spPr>
        <a:solidFill>
          <a:srgbClr val="C9FD95"/>
        </a:solidFill>
      </dgm:spPr>
      <dgm:t>
        <a:bodyPr/>
        <a:lstStyle/>
        <a:p>
          <a:r>
            <a:rPr lang="en-GB" sz="2000" b="1" dirty="0">
              <a:solidFill>
                <a:schemeClr val="tx1"/>
              </a:solidFill>
              <a:latin typeface="Dreaming Outloud Pro" panose="03050502040302030504" pitchFamily="66" charset="0"/>
              <a:cs typeface="Dreaming Outloud Pro" panose="03050502040302030504" pitchFamily="66" charset="0"/>
            </a:rPr>
            <a:t>Communication and Interaction</a:t>
          </a:r>
        </a:p>
      </dgm:t>
    </dgm:pt>
    <dgm:pt modelId="{19122D98-CB8C-46BE-8D32-8B6D53683F1C}" type="parTrans" cxnId="{906B923D-6C40-4368-A5DC-B647A22D2277}">
      <dgm:prSet/>
      <dgm:spPr/>
      <dgm:t>
        <a:bodyPr/>
        <a:lstStyle/>
        <a:p>
          <a:endParaRPr lang="en-GB"/>
        </a:p>
      </dgm:t>
    </dgm:pt>
    <dgm:pt modelId="{E28E24C6-BBA6-4340-AC18-FAE04EC9CA4A}" type="sibTrans" cxnId="{906B923D-6C40-4368-A5DC-B647A22D2277}">
      <dgm:prSet/>
      <dgm:spPr/>
      <dgm:t>
        <a:bodyPr/>
        <a:lstStyle/>
        <a:p>
          <a:endParaRPr lang="en-GB"/>
        </a:p>
      </dgm:t>
    </dgm:pt>
    <dgm:pt modelId="{1B3B6626-8F80-4DE9-A941-0540D07F7360}">
      <dgm:prSet phldrT="[Text]"/>
      <dgm:spPr>
        <a:solidFill>
          <a:srgbClr val="C9FD95">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Organised learning environments </a:t>
          </a:r>
        </a:p>
      </dgm:t>
    </dgm:pt>
    <dgm:pt modelId="{852683E5-31E3-4332-A2A9-14808A77AD6E}" type="parTrans" cxnId="{C1DD5090-3301-426E-9460-7CC93D6980E6}">
      <dgm:prSet/>
      <dgm:spPr/>
      <dgm:t>
        <a:bodyPr/>
        <a:lstStyle/>
        <a:p>
          <a:endParaRPr lang="en-GB"/>
        </a:p>
      </dgm:t>
    </dgm:pt>
    <dgm:pt modelId="{4E0EFE0F-F53E-4262-80E5-817E326BEA0D}" type="sibTrans" cxnId="{C1DD5090-3301-426E-9460-7CC93D6980E6}">
      <dgm:prSet/>
      <dgm:spPr/>
      <dgm:t>
        <a:bodyPr/>
        <a:lstStyle/>
        <a:p>
          <a:endParaRPr lang="en-GB"/>
        </a:p>
      </dgm:t>
    </dgm:pt>
    <dgm:pt modelId="{7650FEA2-BF78-47D8-96E0-723F1C16C762}">
      <dgm:prSet phldrT="[Text]" custT="1"/>
      <dgm:spPr>
        <a:solidFill>
          <a:srgbClr val="D5FECE"/>
        </a:solidFill>
      </dgm:spPr>
      <dgm:t>
        <a:bodyPr/>
        <a:lstStyle/>
        <a:p>
          <a:r>
            <a:rPr lang="en-GB" sz="2000" b="1" dirty="0">
              <a:solidFill>
                <a:schemeClr val="tx1"/>
              </a:solidFill>
              <a:latin typeface="Dreaming Outloud Pro" panose="03050502040302030504" pitchFamily="66" charset="0"/>
              <a:cs typeface="Dreaming Outloud Pro" panose="03050502040302030504" pitchFamily="66" charset="0"/>
            </a:rPr>
            <a:t>Sensory and Physical </a:t>
          </a:r>
        </a:p>
      </dgm:t>
    </dgm:pt>
    <dgm:pt modelId="{2C6595AD-9D41-45AA-A233-F1A58030CC4B}" type="parTrans" cxnId="{3F1F1AD3-002E-4041-BABD-9F6E8A898DC4}">
      <dgm:prSet/>
      <dgm:spPr/>
      <dgm:t>
        <a:bodyPr/>
        <a:lstStyle/>
        <a:p>
          <a:endParaRPr lang="en-GB"/>
        </a:p>
      </dgm:t>
    </dgm:pt>
    <dgm:pt modelId="{740B7D26-7E96-465D-A2CA-AFC059071DB7}" type="sibTrans" cxnId="{3F1F1AD3-002E-4041-BABD-9F6E8A898DC4}">
      <dgm:prSet/>
      <dgm:spPr/>
      <dgm:t>
        <a:bodyPr/>
        <a:lstStyle/>
        <a:p>
          <a:endParaRPr lang="en-GB"/>
        </a:p>
      </dgm:t>
    </dgm:pt>
    <dgm:pt modelId="{608CA875-9F9E-40C5-9794-9CCBB0EAE647}">
      <dgm:prSet phldrT="[Text]"/>
      <dgm:spPr>
        <a:solidFill>
          <a:srgbClr val="D5FECE">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Calm classrooms to avoid overstimulation </a:t>
          </a:r>
        </a:p>
      </dgm:t>
    </dgm:pt>
    <dgm:pt modelId="{85D3FFAA-E6CE-4EF6-8EE7-7BF35BE87D34}" type="parTrans" cxnId="{20AFE8C5-BA31-4C99-A1E2-53915C7E1C9B}">
      <dgm:prSet/>
      <dgm:spPr/>
      <dgm:t>
        <a:bodyPr/>
        <a:lstStyle/>
        <a:p>
          <a:endParaRPr lang="en-GB"/>
        </a:p>
      </dgm:t>
    </dgm:pt>
    <dgm:pt modelId="{D1C024E1-41B2-484A-BF8A-F485E91EA30D}" type="sibTrans" cxnId="{20AFE8C5-BA31-4C99-A1E2-53915C7E1C9B}">
      <dgm:prSet/>
      <dgm:spPr/>
      <dgm:t>
        <a:bodyPr/>
        <a:lstStyle/>
        <a:p>
          <a:endParaRPr lang="en-GB"/>
        </a:p>
      </dgm:t>
    </dgm:pt>
    <dgm:pt modelId="{EEFCC638-F403-405A-B72E-2613D537FEC9}">
      <dgm:prSet phldrT="[Text]" custT="1"/>
      <dgm:spPr>
        <a:solidFill>
          <a:srgbClr val="FDFB9F"/>
        </a:solidFill>
      </dgm:spPr>
      <dgm:t>
        <a:bodyPr/>
        <a:lstStyle/>
        <a:p>
          <a:r>
            <a:rPr lang="en-GB" sz="2000" b="1" dirty="0">
              <a:solidFill>
                <a:schemeClr val="tx1"/>
              </a:solidFill>
              <a:latin typeface="Dreaming Outloud Pro" panose="03050502040302030504" pitchFamily="66" charset="0"/>
              <a:cs typeface="Dreaming Outloud Pro" panose="03050502040302030504" pitchFamily="66" charset="0"/>
            </a:rPr>
            <a:t>Social, emotional and mental health</a:t>
          </a:r>
          <a:endParaRPr lang="en-GB" sz="2000" dirty="0">
            <a:solidFill>
              <a:schemeClr val="tx1"/>
            </a:solidFill>
            <a:latin typeface="Dreaming Outloud Pro" panose="03050502040302030504" pitchFamily="66" charset="0"/>
            <a:cs typeface="Dreaming Outloud Pro" panose="03050502040302030504" pitchFamily="66" charset="0"/>
          </a:endParaRPr>
        </a:p>
      </dgm:t>
    </dgm:pt>
    <dgm:pt modelId="{06E2F1F2-522C-408C-B37F-4D83420CFD16}" type="parTrans" cxnId="{52524D11-42B0-4187-A0DB-A805B8F51942}">
      <dgm:prSet/>
      <dgm:spPr/>
      <dgm:t>
        <a:bodyPr/>
        <a:lstStyle/>
        <a:p>
          <a:endParaRPr lang="en-GB"/>
        </a:p>
      </dgm:t>
    </dgm:pt>
    <dgm:pt modelId="{7CF7FB22-9E1A-4C8D-A4DA-1E190EA2768B}" type="sibTrans" cxnId="{52524D11-42B0-4187-A0DB-A805B8F51942}">
      <dgm:prSet/>
      <dgm:spPr/>
      <dgm:t>
        <a:bodyPr/>
        <a:lstStyle/>
        <a:p>
          <a:endParaRPr lang="en-GB"/>
        </a:p>
      </dgm:t>
    </dgm:pt>
    <dgm:pt modelId="{099E541D-D02D-4C07-91A9-3A728C65D63F}">
      <dgm:prSet custT="1"/>
      <dgm:spPr>
        <a:solidFill>
          <a:srgbClr val="FED3D2">
            <a:alpha val="90000"/>
          </a:srgbClr>
        </a:solidFill>
      </dgm:spPr>
      <dgm:t>
        <a:bodyPr/>
        <a:lstStyle/>
        <a:p>
          <a:r>
            <a:rPr lang="en-US" sz="1000" dirty="0">
              <a:solidFill>
                <a:schemeClr val="tx1"/>
              </a:solidFill>
              <a:latin typeface="Century Gothic" panose="020B0502020202020204" pitchFamily="34" charset="0"/>
            </a:rPr>
            <a:t>Accessible reading materials (fonts, size, </a:t>
          </a:r>
          <a:r>
            <a:rPr lang="en-US" sz="1000" dirty="0" err="1">
              <a:solidFill>
                <a:schemeClr val="tx1"/>
              </a:solidFill>
              <a:latin typeface="Century Gothic" panose="020B0502020202020204" pitchFamily="34" charset="0"/>
            </a:rPr>
            <a:t>colour</a:t>
          </a:r>
          <a:r>
            <a:rPr lang="en-US" sz="1000" dirty="0">
              <a:solidFill>
                <a:schemeClr val="tx1"/>
              </a:solidFill>
              <a:latin typeface="Century Gothic" panose="020B0502020202020204" pitchFamily="34" charset="0"/>
            </a:rPr>
            <a:t>)</a:t>
          </a:r>
          <a:endParaRPr lang="en-GB" sz="1000" dirty="0">
            <a:solidFill>
              <a:schemeClr val="tx1"/>
            </a:solidFill>
            <a:latin typeface="Century Gothic" panose="020B0502020202020204" pitchFamily="34" charset="0"/>
          </a:endParaRPr>
        </a:p>
      </dgm:t>
    </dgm:pt>
    <dgm:pt modelId="{2DD60EF5-1929-47C7-A109-DCFADAFE2C5A}" type="parTrans" cxnId="{CF168179-B10B-4E5F-862F-1FA1D89B77AC}">
      <dgm:prSet/>
      <dgm:spPr/>
      <dgm:t>
        <a:bodyPr/>
        <a:lstStyle/>
        <a:p>
          <a:endParaRPr lang="en-GB"/>
        </a:p>
      </dgm:t>
    </dgm:pt>
    <dgm:pt modelId="{66761DF0-4ADF-46E6-9828-46B0B89C2A08}" type="sibTrans" cxnId="{CF168179-B10B-4E5F-862F-1FA1D89B77AC}">
      <dgm:prSet/>
      <dgm:spPr/>
      <dgm:t>
        <a:bodyPr/>
        <a:lstStyle/>
        <a:p>
          <a:endParaRPr lang="en-GB"/>
        </a:p>
      </dgm:t>
    </dgm:pt>
    <dgm:pt modelId="{42D3AE4F-908F-4744-BD54-D126FB0B88FB}">
      <dgm:prSet custT="1"/>
      <dgm:spPr>
        <a:solidFill>
          <a:srgbClr val="FED3D2">
            <a:alpha val="90000"/>
          </a:srgbClr>
        </a:solidFill>
      </dgm:spPr>
      <dgm:t>
        <a:bodyPr/>
        <a:lstStyle/>
        <a:p>
          <a:r>
            <a:rPr lang="en-US" sz="1000" dirty="0">
              <a:solidFill>
                <a:schemeClr val="tx1"/>
              </a:solidFill>
              <a:latin typeface="Century Gothic" panose="020B0502020202020204" pitchFamily="34" charset="0"/>
            </a:rPr>
            <a:t>Use of visual aids (word banks, number lines, manipulatives) </a:t>
          </a:r>
          <a:endParaRPr lang="en-GB" sz="1000" dirty="0">
            <a:solidFill>
              <a:schemeClr val="tx1"/>
            </a:solidFill>
            <a:latin typeface="Century Gothic" panose="020B0502020202020204" pitchFamily="34" charset="0"/>
          </a:endParaRPr>
        </a:p>
      </dgm:t>
    </dgm:pt>
    <dgm:pt modelId="{43182E11-A709-4831-BB66-0DAB79605920}" type="parTrans" cxnId="{5305B6BE-20BB-44AF-A4FA-865504BF73B6}">
      <dgm:prSet/>
      <dgm:spPr/>
      <dgm:t>
        <a:bodyPr/>
        <a:lstStyle/>
        <a:p>
          <a:endParaRPr lang="en-GB"/>
        </a:p>
      </dgm:t>
    </dgm:pt>
    <dgm:pt modelId="{CEAA3AB1-51DA-458E-A744-10DC82BDB13C}" type="sibTrans" cxnId="{5305B6BE-20BB-44AF-A4FA-865504BF73B6}">
      <dgm:prSet/>
      <dgm:spPr/>
      <dgm:t>
        <a:bodyPr/>
        <a:lstStyle/>
        <a:p>
          <a:endParaRPr lang="en-GB"/>
        </a:p>
      </dgm:t>
    </dgm:pt>
    <dgm:pt modelId="{A62D3AE7-18E4-4EC3-A4B5-04E52A18148D}">
      <dgm:prSet custT="1"/>
      <dgm:spPr>
        <a:solidFill>
          <a:srgbClr val="FED3D2">
            <a:alpha val="90000"/>
          </a:srgbClr>
        </a:solidFill>
      </dgm:spPr>
      <dgm:t>
        <a:bodyPr/>
        <a:lstStyle/>
        <a:p>
          <a:r>
            <a:rPr lang="en-US" sz="1000" dirty="0">
              <a:solidFill>
                <a:schemeClr val="tx1"/>
              </a:solidFill>
              <a:latin typeface="Century Gothic" panose="020B0502020202020204" pitchFamily="34" charset="0"/>
            </a:rPr>
            <a:t>Frequent repetition of learning and retrieval exercises</a:t>
          </a:r>
          <a:endParaRPr lang="en-GB" sz="1000" dirty="0">
            <a:solidFill>
              <a:schemeClr val="tx1"/>
            </a:solidFill>
            <a:latin typeface="Century Gothic" panose="020B0502020202020204" pitchFamily="34" charset="0"/>
          </a:endParaRPr>
        </a:p>
      </dgm:t>
    </dgm:pt>
    <dgm:pt modelId="{5537A747-E5F1-4BB3-AE1C-939270117464}" type="parTrans" cxnId="{E560E3D4-611F-45E1-ADA5-6102BC485532}">
      <dgm:prSet/>
      <dgm:spPr/>
      <dgm:t>
        <a:bodyPr/>
        <a:lstStyle/>
        <a:p>
          <a:endParaRPr lang="en-GB"/>
        </a:p>
      </dgm:t>
    </dgm:pt>
    <dgm:pt modelId="{E880F232-5BDC-4398-BC07-9E5D009F7DDF}" type="sibTrans" cxnId="{E560E3D4-611F-45E1-ADA5-6102BC485532}">
      <dgm:prSet/>
      <dgm:spPr/>
      <dgm:t>
        <a:bodyPr/>
        <a:lstStyle/>
        <a:p>
          <a:endParaRPr lang="en-GB"/>
        </a:p>
      </dgm:t>
    </dgm:pt>
    <dgm:pt modelId="{D066B0C2-0441-4401-ACE6-29872151C58F}">
      <dgm:prSet custT="1"/>
      <dgm:spPr>
        <a:solidFill>
          <a:srgbClr val="FED3D2">
            <a:alpha val="90000"/>
          </a:srgbClr>
        </a:solidFill>
      </dgm:spPr>
      <dgm:t>
        <a:bodyPr/>
        <a:lstStyle/>
        <a:p>
          <a:r>
            <a:rPr lang="en-GB" sz="1000" dirty="0">
              <a:solidFill>
                <a:schemeClr val="tx1"/>
              </a:solidFill>
              <a:latin typeface="Century Gothic" panose="020B0502020202020204" pitchFamily="34" charset="0"/>
            </a:rPr>
            <a:t>Multisensory approaches to learning</a:t>
          </a:r>
        </a:p>
      </dgm:t>
    </dgm:pt>
    <dgm:pt modelId="{D928A3FA-0CA8-491E-873B-A7CAED1AB796}" type="parTrans" cxnId="{5045741B-2C50-4E1F-A64D-3A2C39D30562}">
      <dgm:prSet/>
      <dgm:spPr/>
      <dgm:t>
        <a:bodyPr/>
        <a:lstStyle/>
        <a:p>
          <a:endParaRPr lang="en-GB"/>
        </a:p>
      </dgm:t>
    </dgm:pt>
    <dgm:pt modelId="{2D6B70A9-E31B-408E-97B5-D61937B4CA13}" type="sibTrans" cxnId="{5045741B-2C50-4E1F-A64D-3A2C39D30562}">
      <dgm:prSet/>
      <dgm:spPr/>
      <dgm:t>
        <a:bodyPr/>
        <a:lstStyle/>
        <a:p>
          <a:endParaRPr lang="en-GB"/>
        </a:p>
      </dgm:t>
    </dgm:pt>
    <dgm:pt modelId="{95E3375F-4ACE-4085-B97D-6BDA58B66559}">
      <dgm:prSet custT="1"/>
      <dgm:spPr>
        <a:solidFill>
          <a:srgbClr val="FED3D2">
            <a:alpha val="90000"/>
          </a:srgbClr>
        </a:solidFill>
      </dgm:spPr>
      <dgm:t>
        <a:bodyPr/>
        <a:lstStyle/>
        <a:p>
          <a:r>
            <a:rPr lang="en-GB" sz="1000" dirty="0">
              <a:solidFill>
                <a:schemeClr val="tx1"/>
              </a:solidFill>
              <a:latin typeface="Century Gothic" panose="020B0502020202020204" pitchFamily="34" charset="0"/>
            </a:rPr>
            <a:t>Visually calm learning environments</a:t>
          </a:r>
        </a:p>
      </dgm:t>
    </dgm:pt>
    <dgm:pt modelId="{88657716-8998-4C4B-A66C-9B25E6F6060F}" type="parTrans" cxnId="{0589DC00-D410-47D0-A948-3A806755FD67}">
      <dgm:prSet/>
      <dgm:spPr/>
      <dgm:t>
        <a:bodyPr/>
        <a:lstStyle/>
        <a:p>
          <a:endParaRPr lang="en-GB"/>
        </a:p>
      </dgm:t>
    </dgm:pt>
    <dgm:pt modelId="{67D44B1B-C5FD-4242-9465-8784E6039FF3}" type="sibTrans" cxnId="{0589DC00-D410-47D0-A948-3A806755FD67}">
      <dgm:prSet/>
      <dgm:spPr/>
      <dgm:t>
        <a:bodyPr/>
        <a:lstStyle/>
        <a:p>
          <a:endParaRPr lang="en-GB"/>
        </a:p>
      </dgm:t>
    </dgm:pt>
    <dgm:pt modelId="{11A0FE82-22F7-4001-9F35-C312157697F8}">
      <dgm:prSet custT="1"/>
      <dgm:spPr>
        <a:solidFill>
          <a:srgbClr val="FED3D2">
            <a:alpha val="90000"/>
          </a:srgbClr>
        </a:solidFill>
      </dgm:spPr>
      <dgm:t>
        <a:bodyPr/>
        <a:lstStyle/>
        <a:p>
          <a:r>
            <a:rPr lang="en-GB" sz="1000" dirty="0">
              <a:solidFill>
                <a:schemeClr val="tx1"/>
              </a:solidFill>
              <a:latin typeface="Century Gothic" panose="020B0502020202020204" pitchFamily="34" charset="0"/>
            </a:rPr>
            <a:t>Visual timetable for class </a:t>
          </a:r>
        </a:p>
      </dgm:t>
    </dgm:pt>
    <dgm:pt modelId="{517443C5-D6B6-4F39-AE20-116B5A8CF126}" type="parTrans" cxnId="{5FE6F0A4-41BF-4903-A40F-A9979BBFC1C4}">
      <dgm:prSet/>
      <dgm:spPr/>
      <dgm:t>
        <a:bodyPr/>
        <a:lstStyle/>
        <a:p>
          <a:endParaRPr lang="en-GB"/>
        </a:p>
      </dgm:t>
    </dgm:pt>
    <dgm:pt modelId="{EEFE6769-70DE-4334-B624-2B86201B8786}" type="sibTrans" cxnId="{5FE6F0A4-41BF-4903-A40F-A9979BBFC1C4}">
      <dgm:prSet/>
      <dgm:spPr/>
      <dgm:t>
        <a:bodyPr/>
        <a:lstStyle/>
        <a:p>
          <a:endParaRPr lang="en-GB"/>
        </a:p>
      </dgm:t>
    </dgm:pt>
    <dgm:pt modelId="{D7475C86-2122-421E-A894-6585F102224F}">
      <dgm:prSet custT="1"/>
      <dgm:spPr>
        <a:solidFill>
          <a:srgbClr val="FED3D2">
            <a:alpha val="90000"/>
          </a:srgbClr>
        </a:solidFill>
      </dgm:spPr>
      <dgm:t>
        <a:bodyPr/>
        <a:lstStyle/>
        <a:p>
          <a:r>
            <a:rPr lang="en-GB" sz="1000" dirty="0">
              <a:solidFill>
                <a:schemeClr val="tx1"/>
              </a:solidFill>
              <a:latin typeface="Century Gothic" panose="020B0502020202020204" pitchFamily="34" charset="0"/>
            </a:rPr>
            <a:t>Key vocabulary explained </a:t>
          </a:r>
        </a:p>
      </dgm:t>
    </dgm:pt>
    <dgm:pt modelId="{44461076-7C26-432F-A4C5-7F5EB5D61AE3}" type="parTrans" cxnId="{C8697727-F916-429E-8C8E-DEBC1A531428}">
      <dgm:prSet/>
      <dgm:spPr/>
      <dgm:t>
        <a:bodyPr/>
        <a:lstStyle/>
        <a:p>
          <a:endParaRPr lang="en-GB"/>
        </a:p>
      </dgm:t>
    </dgm:pt>
    <dgm:pt modelId="{66183D29-D83D-4D0B-80C0-3167ADB7C14D}" type="sibTrans" cxnId="{C8697727-F916-429E-8C8E-DEBC1A531428}">
      <dgm:prSet/>
      <dgm:spPr/>
      <dgm:t>
        <a:bodyPr/>
        <a:lstStyle/>
        <a:p>
          <a:endParaRPr lang="en-GB"/>
        </a:p>
      </dgm:t>
    </dgm:pt>
    <dgm:pt modelId="{64B213E3-0A15-4688-B553-FD852D9D9756}">
      <dgm:prSet custT="1"/>
      <dgm:spPr>
        <a:solidFill>
          <a:srgbClr val="FED3D2">
            <a:alpha val="90000"/>
          </a:srgbClr>
        </a:solidFill>
      </dgm:spPr>
      <dgm:t>
        <a:bodyPr/>
        <a:lstStyle/>
        <a:p>
          <a:r>
            <a:rPr lang="en-US" sz="1000" dirty="0">
              <a:solidFill>
                <a:schemeClr val="tx1"/>
              </a:solidFill>
              <a:latin typeface="Century Gothic" panose="020B0502020202020204" pitchFamily="34" charset="0"/>
            </a:rPr>
            <a:t>Clear learning objectives and success criteria</a:t>
          </a:r>
          <a:endParaRPr lang="en-GB" sz="1000" dirty="0">
            <a:solidFill>
              <a:schemeClr val="tx1"/>
            </a:solidFill>
            <a:latin typeface="Century Gothic" panose="020B0502020202020204" pitchFamily="34" charset="0"/>
          </a:endParaRPr>
        </a:p>
      </dgm:t>
    </dgm:pt>
    <dgm:pt modelId="{46F258C2-EF32-498E-B568-CC20488DAA80}" type="parTrans" cxnId="{3FF19870-DA52-4A3A-9A7C-C623B1CFCAB0}">
      <dgm:prSet/>
      <dgm:spPr/>
      <dgm:t>
        <a:bodyPr/>
        <a:lstStyle/>
        <a:p>
          <a:endParaRPr lang="en-GB"/>
        </a:p>
      </dgm:t>
    </dgm:pt>
    <dgm:pt modelId="{4AFBB920-23F7-4DA3-A2EC-6C7C077E9449}" type="sibTrans" cxnId="{3FF19870-DA52-4A3A-9A7C-C623B1CFCAB0}">
      <dgm:prSet/>
      <dgm:spPr/>
      <dgm:t>
        <a:bodyPr/>
        <a:lstStyle/>
        <a:p>
          <a:endParaRPr lang="en-GB"/>
        </a:p>
      </dgm:t>
    </dgm:pt>
    <dgm:pt modelId="{A4E0F0F3-A19C-49DF-910D-EC1D930FB94C}">
      <dgm:prSet custT="1"/>
      <dgm:spPr>
        <a:solidFill>
          <a:srgbClr val="FED3D2">
            <a:alpha val="90000"/>
          </a:srgbClr>
        </a:solidFill>
      </dgm:spPr>
      <dgm:t>
        <a:bodyPr/>
        <a:lstStyle/>
        <a:p>
          <a:r>
            <a:rPr lang="en-US" sz="1000" dirty="0">
              <a:solidFill>
                <a:schemeClr val="tx1"/>
              </a:solidFill>
              <a:latin typeface="Century Gothic" panose="020B0502020202020204" pitchFamily="34" charset="0"/>
            </a:rPr>
            <a:t>Use of models and WAGOLLS to communicate expectations</a:t>
          </a:r>
          <a:endParaRPr lang="en-GB" sz="1000" dirty="0">
            <a:solidFill>
              <a:schemeClr val="tx1"/>
            </a:solidFill>
            <a:latin typeface="Century Gothic" panose="020B0502020202020204" pitchFamily="34" charset="0"/>
          </a:endParaRPr>
        </a:p>
      </dgm:t>
    </dgm:pt>
    <dgm:pt modelId="{0D5C7C16-A67A-4834-A154-AF84EC35911D}" type="parTrans" cxnId="{1C08D770-9428-4E45-8905-F40F67C82DF2}">
      <dgm:prSet/>
      <dgm:spPr/>
      <dgm:t>
        <a:bodyPr/>
        <a:lstStyle/>
        <a:p>
          <a:endParaRPr lang="en-GB"/>
        </a:p>
      </dgm:t>
    </dgm:pt>
    <dgm:pt modelId="{47419CA4-43F5-45A3-8669-B1E9EE621DC2}" type="sibTrans" cxnId="{1C08D770-9428-4E45-8905-F40F67C82DF2}">
      <dgm:prSet/>
      <dgm:spPr/>
      <dgm:t>
        <a:bodyPr/>
        <a:lstStyle/>
        <a:p>
          <a:endParaRPr lang="en-GB"/>
        </a:p>
      </dgm:t>
    </dgm:pt>
    <dgm:pt modelId="{E160C009-460D-46D4-9590-07538834B4CE}">
      <dgm:prSet custT="1"/>
      <dgm:spPr>
        <a:solidFill>
          <a:srgbClr val="FED3D2">
            <a:alpha val="90000"/>
          </a:srgbClr>
        </a:solidFill>
      </dgm:spPr>
      <dgm:t>
        <a:bodyPr/>
        <a:lstStyle/>
        <a:p>
          <a:r>
            <a:rPr lang="en-US" sz="1000" dirty="0">
              <a:solidFill>
                <a:schemeClr val="tx1"/>
              </a:solidFill>
              <a:latin typeface="Century Gothic" panose="020B0502020202020204" pitchFamily="34" charset="0"/>
            </a:rPr>
            <a:t>Opportunities for group and paired work</a:t>
          </a:r>
          <a:endParaRPr lang="en-GB" sz="1000" dirty="0">
            <a:solidFill>
              <a:schemeClr val="tx1"/>
            </a:solidFill>
            <a:latin typeface="Century Gothic" panose="020B0502020202020204" pitchFamily="34" charset="0"/>
          </a:endParaRPr>
        </a:p>
      </dgm:t>
    </dgm:pt>
    <dgm:pt modelId="{FA1A9F8D-47C4-4A6B-9481-7AE8FCCD69B3}" type="parTrans" cxnId="{F9B13933-D0DB-40A2-AC39-F81CC51F3829}">
      <dgm:prSet/>
      <dgm:spPr/>
      <dgm:t>
        <a:bodyPr/>
        <a:lstStyle/>
        <a:p>
          <a:endParaRPr lang="en-GB"/>
        </a:p>
      </dgm:t>
    </dgm:pt>
    <dgm:pt modelId="{BA2FC07F-9BE0-412C-9AB5-27629626B775}" type="sibTrans" cxnId="{F9B13933-D0DB-40A2-AC39-F81CC51F3829}">
      <dgm:prSet/>
      <dgm:spPr/>
      <dgm:t>
        <a:bodyPr/>
        <a:lstStyle/>
        <a:p>
          <a:endParaRPr lang="en-GB"/>
        </a:p>
      </dgm:t>
    </dgm:pt>
    <dgm:pt modelId="{97A825D2-585E-418F-816D-F83AE55CB07C}">
      <dgm:prSet custT="1"/>
      <dgm:spPr>
        <a:solidFill>
          <a:srgbClr val="FED3D2">
            <a:alpha val="90000"/>
          </a:srgbClr>
        </a:solidFill>
      </dgm:spPr>
      <dgm:t>
        <a:bodyPr/>
        <a:lstStyle/>
        <a:p>
          <a:r>
            <a:rPr lang="en-US" sz="1000" dirty="0">
              <a:solidFill>
                <a:schemeClr val="tx1"/>
              </a:solidFill>
              <a:latin typeface="Century Gothic" panose="020B0502020202020204" pitchFamily="34" charset="0"/>
            </a:rPr>
            <a:t>Talk time and take up time</a:t>
          </a:r>
          <a:endParaRPr lang="en-GB" sz="1000" dirty="0">
            <a:solidFill>
              <a:schemeClr val="tx1"/>
            </a:solidFill>
            <a:latin typeface="Century Gothic" panose="020B0502020202020204" pitchFamily="34" charset="0"/>
          </a:endParaRPr>
        </a:p>
      </dgm:t>
    </dgm:pt>
    <dgm:pt modelId="{FC962773-EC7D-4B70-858A-CFFD64DFD724}" type="parTrans" cxnId="{9F9F7E1E-4C88-466D-8571-E64A20FF9D6B}">
      <dgm:prSet/>
      <dgm:spPr/>
      <dgm:t>
        <a:bodyPr/>
        <a:lstStyle/>
        <a:p>
          <a:endParaRPr lang="en-GB"/>
        </a:p>
      </dgm:t>
    </dgm:pt>
    <dgm:pt modelId="{5CFDB502-4261-4872-9CC5-057F653B7BDC}" type="sibTrans" cxnId="{9F9F7E1E-4C88-466D-8571-E64A20FF9D6B}">
      <dgm:prSet/>
      <dgm:spPr/>
      <dgm:t>
        <a:bodyPr/>
        <a:lstStyle/>
        <a:p>
          <a:endParaRPr lang="en-GB"/>
        </a:p>
      </dgm:t>
    </dgm:pt>
    <dgm:pt modelId="{DB15121D-408C-4E3B-8700-A206159366A0}">
      <dgm:prSet custT="1"/>
      <dgm:spPr>
        <a:solidFill>
          <a:srgbClr val="FED3D2">
            <a:alpha val="90000"/>
          </a:srgbClr>
        </a:solidFill>
      </dgm:spPr>
      <dgm:t>
        <a:bodyPr/>
        <a:lstStyle/>
        <a:p>
          <a:r>
            <a:rPr lang="en-US" sz="1000" dirty="0">
              <a:solidFill>
                <a:schemeClr val="tx1"/>
              </a:solidFill>
              <a:latin typeface="Century Gothic" panose="020B0502020202020204" pitchFamily="34" charset="0"/>
            </a:rPr>
            <a:t>Questioning that is varied by ability</a:t>
          </a:r>
          <a:endParaRPr lang="en-GB" sz="1000" dirty="0">
            <a:solidFill>
              <a:schemeClr val="tx1"/>
            </a:solidFill>
            <a:latin typeface="Century Gothic" panose="020B0502020202020204" pitchFamily="34" charset="0"/>
          </a:endParaRPr>
        </a:p>
      </dgm:t>
    </dgm:pt>
    <dgm:pt modelId="{DE035421-2BF0-49DC-9076-5AF286A8DBAB}" type="parTrans" cxnId="{E94C34F8-E2F8-4B38-A043-D035CDF0EA7B}">
      <dgm:prSet/>
      <dgm:spPr/>
      <dgm:t>
        <a:bodyPr/>
        <a:lstStyle/>
        <a:p>
          <a:endParaRPr lang="en-GB"/>
        </a:p>
      </dgm:t>
    </dgm:pt>
    <dgm:pt modelId="{0722D1D9-2344-4FFB-9E8C-25F84C43F74B}" type="sibTrans" cxnId="{E94C34F8-E2F8-4B38-A043-D035CDF0EA7B}">
      <dgm:prSet/>
      <dgm:spPr/>
      <dgm:t>
        <a:bodyPr/>
        <a:lstStyle/>
        <a:p>
          <a:endParaRPr lang="en-GB"/>
        </a:p>
      </dgm:t>
    </dgm:pt>
    <dgm:pt modelId="{6121F442-5A62-494E-94C6-179C239FA05D}">
      <dgm:prSet custT="1"/>
      <dgm:spPr>
        <a:solidFill>
          <a:srgbClr val="FED3D2">
            <a:alpha val="90000"/>
          </a:srgbClr>
        </a:solidFill>
      </dgm:spPr>
      <dgm:t>
        <a:bodyPr/>
        <a:lstStyle/>
        <a:p>
          <a:r>
            <a:rPr lang="en-GB" sz="1000">
              <a:solidFill>
                <a:schemeClr val="tx1"/>
              </a:solidFill>
              <a:latin typeface="Century Gothic" panose="020B0502020202020204" pitchFamily="34" charset="0"/>
            </a:rPr>
            <a:t>Teacher modelling</a:t>
          </a:r>
        </a:p>
      </dgm:t>
    </dgm:pt>
    <dgm:pt modelId="{C7533983-D3E5-40B8-A306-2370B703F696}" type="parTrans" cxnId="{AC2ABE97-4AB6-4D08-8D23-ACAA6128543A}">
      <dgm:prSet/>
      <dgm:spPr/>
      <dgm:t>
        <a:bodyPr/>
        <a:lstStyle/>
        <a:p>
          <a:endParaRPr lang="en-GB"/>
        </a:p>
      </dgm:t>
    </dgm:pt>
    <dgm:pt modelId="{FF058100-B71F-475D-BDEF-B13B2B95EFF3}" type="sibTrans" cxnId="{AC2ABE97-4AB6-4D08-8D23-ACAA6128543A}">
      <dgm:prSet/>
      <dgm:spPr/>
      <dgm:t>
        <a:bodyPr/>
        <a:lstStyle/>
        <a:p>
          <a:endParaRPr lang="en-GB"/>
        </a:p>
      </dgm:t>
    </dgm:pt>
    <dgm:pt modelId="{193FC023-09F6-401D-8074-895C43653F38}">
      <dgm:prSet custT="1"/>
      <dgm:spPr>
        <a:solidFill>
          <a:srgbClr val="FED3D2">
            <a:alpha val="90000"/>
          </a:srgbClr>
        </a:solidFill>
      </dgm:spPr>
      <dgm:t>
        <a:bodyPr/>
        <a:lstStyle/>
        <a:p>
          <a:r>
            <a:rPr lang="en-GB" sz="1000" dirty="0">
              <a:solidFill>
                <a:schemeClr val="tx1"/>
              </a:solidFill>
              <a:latin typeface="Century Gothic" panose="020B0502020202020204" pitchFamily="34" charset="0"/>
            </a:rPr>
            <a:t>Scaffolded independent work</a:t>
          </a:r>
        </a:p>
      </dgm:t>
    </dgm:pt>
    <dgm:pt modelId="{655D1CA7-6538-43BA-94B7-25FE26AD1E6D}" type="parTrans" cxnId="{2834F220-327F-45F0-BB57-9CF4EF4E96E1}">
      <dgm:prSet/>
      <dgm:spPr/>
      <dgm:t>
        <a:bodyPr/>
        <a:lstStyle/>
        <a:p>
          <a:endParaRPr lang="en-GB"/>
        </a:p>
      </dgm:t>
    </dgm:pt>
    <dgm:pt modelId="{5BDA6A3F-9A83-4F60-B29E-15B8C0105B3A}" type="sibTrans" cxnId="{2834F220-327F-45F0-BB57-9CF4EF4E96E1}">
      <dgm:prSet/>
      <dgm:spPr/>
      <dgm:t>
        <a:bodyPr/>
        <a:lstStyle/>
        <a:p>
          <a:endParaRPr lang="en-GB"/>
        </a:p>
      </dgm:t>
    </dgm:pt>
    <dgm:pt modelId="{4EC1721C-F035-4E37-A10A-C4650D50E426}">
      <dgm:prSet custT="1"/>
      <dgm:spPr>
        <a:solidFill>
          <a:srgbClr val="FED3D2">
            <a:alpha val="90000"/>
          </a:srgbClr>
        </a:solidFill>
      </dgm:spPr>
      <dgm:t>
        <a:bodyPr/>
        <a:lstStyle/>
        <a:p>
          <a:r>
            <a:rPr lang="en-US" sz="1000" dirty="0">
              <a:solidFill>
                <a:schemeClr val="tx1"/>
              </a:solidFill>
              <a:latin typeface="Century Gothic" panose="020B0502020202020204" pitchFamily="34" charset="0"/>
            </a:rPr>
            <a:t>TA and teacher supported tasks</a:t>
          </a:r>
          <a:endParaRPr lang="en-GB" sz="1000" dirty="0">
            <a:solidFill>
              <a:schemeClr val="tx1"/>
            </a:solidFill>
            <a:latin typeface="Century Gothic" panose="020B0502020202020204" pitchFamily="34" charset="0"/>
          </a:endParaRPr>
        </a:p>
      </dgm:t>
    </dgm:pt>
    <dgm:pt modelId="{B350ED4D-1350-4BA7-BD59-8950E26BCE75}" type="parTrans" cxnId="{5971FC9D-CEFA-4293-B41A-A0A20B35F295}">
      <dgm:prSet/>
      <dgm:spPr/>
      <dgm:t>
        <a:bodyPr/>
        <a:lstStyle/>
        <a:p>
          <a:endParaRPr lang="en-GB"/>
        </a:p>
      </dgm:t>
    </dgm:pt>
    <dgm:pt modelId="{6463D221-6A93-471F-916A-BD8611BBCEB4}" type="sibTrans" cxnId="{5971FC9D-CEFA-4293-B41A-A0A20B35F295}">
      <dgm:prSet/>
      <dgm:spPr/>
      <dgm:t>
        <a:bodyPr/>
        <a:lstStyle/>
        <a:p>
          <a:endParaRPr lang="en-GB"/>
        </a:p>
      </dgm:t>
    </dgm:pt>
    <dgm:pt modelId="{DEDF99BB-3557-4B56-889A-3A6F9C64E375}">
      <dgm:prSet custT="1"/>
      <dgm:spPr>
        <a:solidFill>
          <a:srgbClr val="FED3D2">
            <a:alpha val="90000"/>
          </a:srgbClr>
        </a:solidFill>
      </dgm:spPr>
      <dgm:t>
        <a:bodyPr/>
        <a:lstStyle/>
        <a:p>
          <a:r>
            <a:rPr lang="en-US" sz="1000" dirty="0">
              <a:solidFill>
                <a:schemeClr val="tx1"/>
              </a:solidFill>
              <a:latin typeface="Century Gothic" panose="020B0502020202020204" pitchFamily="34" charset="0"/>
            </a:rPr>
            <a:t>Working walls with learning prompts</a:t>
          </a:r>
          <a:endParaRPr lang="en-GB" sz="1000" dirty="0">
            <a:solidFill>
              <a:schemeClr val="tx1"/>
            </a:solidFill>
            <a:latin typeface="Century Gothic" panose="020B0502020202020204" pitchFamily="34" charset="0"/>
          </a:endParaRPr>
        </a:p>
      </dgm:t>
    </dgm:pt>
    <dgm:pt modelId="{256E4120-F78C-4EAF-8F5B-44A21BDB5E18}" type="parTrans" cxnId="{BA947B69-8744-415D-AE6F-85074B6C72AE}">
      <dgm:prSet/>
      <dgm:spPr/>
      <dgm:t>
        <a:bodyPr/>
        <a:lstStyle/>
        <a:p>
          <a:endParaRPr lang="en-GB"/>
        </a:p>
      </dgm:t>
    </dgm:pt>
    <dgm:pt modelId="{52355FE4-1448-41FD-B091-277BF2AC8F60}" type="sibTrans" cxnId="{BA947B69-8744-415D-AE6F-85074B6C72AE}">
      <dgm:prSet/>
      <dgm:spPr/>
      <dgm:t>
        <a:bodyPr/>
        <a:lstStyle/>
        <a:p>
          <a:endParaRPr lang="en-GB"/>
        </a:p>
      </dgm:t>
    </dgm:pt>
    <dgm:pt modelId="{F8273209-E2AD-469D-A2C8-54B327F16589}">
      <dgm:prSet/>
      <dgm:spPr>
        <a:solidFill>
          <a:srgbClr val="C9FD95">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Clear and direct instructions</a:t>
          </a:r>
        </a:p>
      </dgm:t>
    </dgm:pt>
    <dgm:pt modelId="{D914B56B-93D2-407F-B4B7-075FF03DCCEF}" type="parTrans" cxnId="{C5C50498-0F25-4791-A638-715C42C899C9}">
      <dgm:prSet/>
      <dgm:spPr/>
      <dgm:t>
        <a:bodyPr/>
        <a:lstStyle/>
        <a:p>
          <a:endParaRPr lang="en-GB"/>
        </a:p>
      </dgm:t>
    </dgm:pt>
    <dgm:pt modelId="{881C14F2-7882-4E4C-89EE-09E55F0B0A05}" type="sibTrans" cxnId="{C5C50498-0F25-4791-A638-715C42C899C9}">
      <dgm:prSet/>
      <dgm:spPr/>
      <dgm:t>
        <a:bodyPr/>
        <a:lstStyle/>
        <a:p>
          <a:endParaRPr lang="en-GB"/>
        </a:p>
      </dgm:t>
    </dgm:pt>
    <dgm:pt modelId="{79EB56EE-B64D-4655-87FB-FFA0505969D9}">
      <dgm:prSet/>
      <dgm:spPr>
        <a:solidFill>
          <a:srgbClr val="C9FD95">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Individual timetables and checklists</a:t>
          </a:r>
        </a:p>
      </dgm:t>
    </dgm:pt>
    <dgm:pt modelId="{E6BBF23E-25FF-4173-A199-A65A0889CCC7}" type="parTrans" cxnId="{1FA08823-C6AC-45A7-97CB-BFC37FD5519C}">
      <dgm:prSet/>
      <dgm:spPr/>
      <dgm:t>
        <a:bodyPr/>
        <a:lstStyle/>
        <a:p>
          <a:endParaRPr lang="en-GB"/>
        </a:p>
      </dgm:t>
    </dgm:pt>
    <dgm:pt modelId="{D24D0D26-C554-445F-A571-3149D56E7EA5}" type="sibTrans" cxnId="{1FA08823-C6AC-45A7-97CB-BFC37FD5519C}">
      <dgm:prSet/>
      <dgm:spPr/>
      <dgm:t>
        <a:bodyPr/>
        <a:lstStyle/>
        <a:p>
          <a:endParaRPr lang="en-GB"/>
        </a:p>
      </dgm:t>
    </dgm:pt>
    <dgm:pt modelId="{710CBBE3-4967-40B8-95F2-F2F7A74956F7}">
      <dgm:prSet/>
      <dgm:spPr>
        <a:solidFill>
          <a:srgbClr val="C9FD95">
            <a:alpha val="90000"/>
          </a:srgbClr>
        </a:solidFill>
      </dgm:spPr>
      <dgm:t>
        <a:bodyPr/>
        <a:lstStyle/>
        <a:p>
          <a:pPr>
            <a:buFont typeface="Symbol" panose="05050102010706020507" pitchFamily="18" charset="2"/>
            <a:buChar char=""/>
          </a:pPr>
          <a:r>
            <a:rPr lang="en-GB">
              <a:solidFill>
                <a:schemeClr val="tx1"/>
              </a:solidFill>
              <a:latin typeface="Century Gothic" panose="020B0502020202020204" pitchFamily="34" charset="0"/>
            </a:rPr>
            <a:t>Own workstation </a:t>
          </a:r>
        </a:p>
      </dgm:t>
    </dgm:pt>
    <dgm:pt modelId="{F6DA5F7A-14EB-444F-83CB-838E5FFACE10}" type="parTrans" cxnId="{1FC4C6AE-BFCB-4CB6-8CAE-C9A5CB81D315}">
      <dgm:prSet/>
      <dgm:spPr/>
      <dgm:t>
        <a:bodyPr/>
        <a:lstStyle/>
        <a:p>
          <a:endParaRPr lang="en-GB"/>
        </a:p>
      </dgm:t>
    </dgm:pt>
    <dgm:pt modelId="{5D3BA24D-5921-488B-B82B-3AE5A1BDAF43}" type="sibTrans" cxnId="{1FC4C6AE-BFCB-4CB6-8CAE-C9A5CB81D315}">
      <dgm:prSet/>
      <dgm:spPr/>
      <dgm:t>
        <a:bodyPr/>
        <a:lstStyle/>
        <a:p>
          <a:endParaRPr lang="en-GB"/>
        </a:p>
      </dgm:t>
    </dgm:pt>
    <dgm:pt modelId="{AEAFCF5D-0C99-4A21-B39A-FAE394F806D7}">
      <dgm:prSet/>
      <dgm:spPr>
        <a:solidFill>
          <a:srgbClr val="C9FD95">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Additional processing time</a:t>
          </a:r>
        </a:p>
      </dgm:t>
    </dgm:pt>
    <dgm:pt modelId="{EFBE65C0-AADF-4754-80EC-BB4CA0E51D54}" type="parTrans" cxnId="{26A152EA-6F5C-405F-ABD3-0DC80C0402BF}">
      <dgm:prSet/>
      <dgm:spPr/>
      <dgm:t>
        <a:bodyPr/>
        <a:lstStyle/>
        <a:p>
          <a:endParaRPr lang="en-GB"/>
        </a:p>
      </dgm:t>
    </dgm:pt>
    <dgm:pt modelId="{AABCD444-75D2-4AEB-B5DF-1B84ACAA9DF9}" type="sibTrans" cxnId="{26A152EA-6F5C-405F-ABD3-0DC80C0402BF}">
      <dgm:prSet/>
      <dgm:spPr/>
      <dgm:t>
        <a:bodyPr/>
        <a:lstStyle/>
        <a:p>
          <a:endParaRPr lang="en-GB"/>
        </a:p>
      </dgm:t>
    </dgm:pt>
    <dgm:pt modelId="{CA6CFA05-77C0-477B-B2E4-664DBD94F086}">
      <dgm:prSet/>
      <dgm:spPr>
        <a:solidFill>
          <a:srgbClr val="C9FD95">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Use of models and WAGOLLS to communicate expectations </a:t>
          </a:r>
        </a:p>
      </dgm:t>
    </dgm:pt>
    <dgm:pt modelId="{1CA9BBFE-1A3F-4AC1-B334-927FD14729E2}" type="parTrans" cxnId="{1DC438F5-F340-411C-B7DA-F9EFAFF0C0B6}">
      <dgm:prSet/>
      <dgm:spPr/>
      <dgm:t>
        <a:bodyPr/>
        <a:lstStyle/>
        <a:p>
          <a:endParaRPr lang="en-GB"/>
        </a:p>
      </dgm:t>
    </dgm:pt>
    <dgm:pt modelId="{C6611FD0-A14F-471A-BBB8-892B2B1E0438}" type="sibTrans" cxnId="{1DC438F5-F340-411C-B7DA-F9EFAFF0C0B6}">
      <dgm:prSet/>
      <dgm:spPr/>
      <dgm:t>
        <a:bodyPr/>
        <a:lstStyle/>
        <a:p>
          <a:endParaRPr lang="en-GB"/>
        </a:p>
      </dgm:t>
    </dgm:pt>
    <dgm:pt modelId="{E75D53D9-6ED6-4EC4-A173-D5D197F99332}">
      <dgm:prSet/>
      <dgm:spPr>
        <a:solidFill>
          <a:srgbClr val="C9FD95">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Key vocabulary explained </a:t>
          </a:r>
        </a:p>
      </dgm:t>
    </dgm:pt>
    <dgm:pt modelId="{8DE68759-118E-4D7B-BA5A-F3BF7EB60DD4}" type="parTrans" cxnId="{A7F9E4A9-F536-4FBD-BA6B-8CE1C508AE51}">
      <dgm:prSet/>
      <dgm:spPr/>
      <dgm:t>
        <a:bodyPr/>
        <a:lstStyle/>
        <a:p>
          <a:endParaRPr lang="en-GB"/>
        </a:p>
      </dgm:t>
    </dgm:pt>
    <dgm:pt modelId="{FAFA053F-BD4F-4685-865E-91BE73B44E01}" type="sibTrans" cxnId="{A7F9E4A9-F536-4FBD-BA6B-8CE1C508AE51}">
      <dgm:prSet/>
      <dgm:spPr/>
      <dgm:t>
        <a:bodyPr/>
        <a:lstStyle/>
        <a:p>
          <a:endParaRPr lang="en-GB"/>
        </a:p>
      </dgm:t>
    </dgm:pt>
    <dgm:pt modelId="{A87385A0-622C-4C8F-A269-CC5E75444B54}">
      <dgm:prSet/>
      <dgm:spPr>
        <a:solidFill>
          <a:srgbClr val="C9FD95">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Clear learning objectives and success criteria </a:t>
          </a:r>
        </a:p>
      </dgm:t>
    </dgm:pt>
    <dgm:pt modelId="{CF730B76-CE68-4E98-B898-8F845CDE42B7}" type="parTrans" cxnId="{BFFC51A9-1D85-46A1-8A8E-94B3F803DDB0}">
      <dgm:prSet/>
      <dgm:spPr/>
      <dgm:t>
        <a:bodyPr/>
        <a:lstStyle/>
        <a:p>
          <a:endParaRPr lang="en-GB"/>
        </a:p>
      </dgm:t>
    </dgm:pt>
    <dgm:pt modelId="{524282AD-FFC0-4DDD-86F2-07A7184DFFF9}" type="sibTrans" cxnId="{BFFC51A9-1D85-46A1-8A8E-94B3F803DDB0}">
      <dgm:prSet/>
      <dgm:spPr/>
      <dgm:t>
        <a:bodyPr/>
        <a:lstStyle/>
        <a:p>
          <a:endParaRPr lang="en-GB"/>
        </a:p>
      </dgm:t>
    </dgm:pt>
    <dgm:pt modelId="{74FEC376-3C3F-4776-8F73-87A8848E02FF}">
      <dgm:prSet/>
      <dgm:spPr>
        <a:solidFill>
          <a:srgbClr val="C9FD95">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Talk time </a:t>
          </a:r>
        </a:p>
      </dgm:t>
    </dgm:pt>
    <dgm:pt modelId="{94D0BD27-86FC-4C88-8C40-11757935303A}" type="parTrans" cxnId="{8D5F9B6A-0D63-400E-9E5F-5C7D5F4A68A4}">
      <dgm:prSet/>
      <dgm:spPr/>
      <dgm:t>
        <a:bodyPr/>
        <a:lstStyle/>
        <a:p>
          <a:endParaRPr lang="en-GB"/>
        </a:p>
      </dgm:t>
    </dgm:pt>
    <dgm:pt modelId="{65FCB433-C870-4A2B-95AD-2D8889B2751A}" type="sibTrans" cxnId="{8D5F9B6A-0D63-400E-9E5F-5C7D5F4A68A4}">
      <dgm:prSet/>
      <dgm:spPr/>
      <dgm:t>
        <a:bodyPr/>
        <a:lstStyle/>
        <a:p>
          <a:endParaRPr lang="en-GB"/>
        </a:p>
      </dgm:t>
    </dgm:pt>
    <dgm:pt modelId="{D625DD00-BFF8-414E-85F4-58D58CAA5B2D}">
      <dgm:prSet/>
      <dgm:spPr>
        <a:solidFill>
          <a:srgbClr val="C9FD95">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Chunked learning </a:t>
          </a:r>
        </a:p>
      </dgm:t>
    </dgm:pt>
    <dgm:pt modelId="{A6864BC1-BAF4-401B-AF85-7D44069F7127}" type="parTrans" cxnId="{199FE3D1-96E3-48EC-8DAC-12006FBD7D30}">
      <dgm:prSet/>
      <dgm:spPr/>
      <dgm:t>
        <a:bodyPr/>
        <a:lstStyle/>
        <a:p>
          <a:endParaRPr lang="en-GB"/>
        </a:p>
      </dgm:t>
    </dgm:pt>
    <dgm:pt modelId="{1DD7F067-D54D-4717-BF30-BC5046324F8B}" type="sibTrans" cxnId="{199FE3D1-96E3-48EC-8DAC-12006FBD7D30}">
      <dgm:prSet/>
      <dgm:spPr/>
      <dgm:t>
        <a:bodyPr/>
        <a:lstStyle/>
        <a:p>
          <a:endParaRPr lang="en-GB"/>
        </a:p>
      </dgm:t>
    </dgm:pt>
    <dgm:pt modelId="{26B2E7A3-7857-4D70-BA92-498CFA07F28D}">
      <dgm:prSet/>
      <dgm:spPr>
        <a:solidFill>
          <a:srgbClr val="C9FD95">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Group work and individual work </a:t>
          </a:r>
        </a:p>
      </dgm:t>
    </dgm:pt>
    <dgm:pt modelId="{C45C6A13-6CEF-4F08-8B39-E4D0F365B562}" type="parTrans" cxnId="{7849DDAE-CB56-4BAE-BABB-8DCF415955F8}">
      <dgm:prSet/>
      <dgm:spPr/>
      <dgm:t>
        <a:bodyPr/>
        <a:lstStyle/>
        <a:p>
          <a:endParaRPr lang="en-GB"/>
        </a:p>
      </dgm:t>
    </dgm:pt>
    <dgm:pt modelId="{8291532C-48E7-4C25-8B4B-70CBDBC10FEE}" type="sibTrans" cxnId="{7849DDAE-CB56-4BAE-BABB-8DCF415955F8}">
      <dgm:prSet/>
      <dgm:spPr/>
      <dgm:t>
        <a:bodyPr/>
        <a:lstStyle/>
        <a:p>
          <a:endParaRPr lang="en-GB"/>
        </a:p>
      </dgm:t>
    </dgm:pt>
    <dgm:pt modelId="{C42BC5D2-435A-46A1-AB50-D942BF8AF913}">
      <dgm:prSet/>
      <dgm:spPr>
        <a:solidFill>
          <a:srgbClr val="C9FD95">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Social stories </a:t>
          </a:r>
        </a:p>
      </dgm:t>
    </dgm:pt>
    <dgm:pt modelId="{34AACE3C-26E2-4939-ADF1-41AA57861700}" type="parTrans" cxnId="{363A2542-9069-4A20-9DA1-87FA0578BF91}">
      <dgm:prSet/>
      <dgm:spPr/>
      <dgm:t>
        <a:bodyPr/>
        <a:lstStyle/>
        <a:p>
          <a:endParaRPr lang="en-GB"/>
        </a:p>
      </dgm:t>
    </dgm:pt>
    <dgm:pt modelId="{2E3625F7-5EB7-4EF8-9180-CC5B2C257D98}" type="sibTrans" cxnId="{363A2542-9069-4A20-9DA1-87FA0578BF91}">
      <dgm:prSet/>
      <dgm:spPr/>
      <dgm:t>
        <a:bodyPr/>
        <a:lstStyle/>
        <a:p>
          <a:endParaRPr lang="en-GB"/>
        </a:p>
      </dgm:t>
    </dgm:pt>
    <dgm:pt modelId="{7C6D6EDB-5B28-4608-8B30-22504E85FE8D}">
      <dgm:prSet/>
      <dgm:spPr>
        <a:solidFill>
          <a:srgbClr val="D5FECE">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Easy access to equipment</a:t>
          </a:r>
        </a:p>
      </dgm:t>
    </dgm:pt>
    <dgm:pt modelId="{741397A8-8727-497D-8785-0321949CCEEB}" type="parTrans" cxnId="{16F34E54-FF6D-41B6-8F98-E4E16278F57D}">
      <dgm:prSet/>
      <dgm:spPr/>
      <dgm:t>
        <a:bodyPr/>
        <a:lstStyle/>
        <a:p>
          <a:endParaRPr lang="en-GB"/>
        </a:p>
      </dgm:t>
    </dgm:pt>
    <dgm:pt modelId="{D6D491CE-3DC3-42DF-8F51-5401A671E724}" type="sibTrans" cxnId="{16F34E54-FF6D-41B6-8F98-E4E16278F57D}">
      <dgm:prSet/>
      <dgm:spPr/>
      <dgm:t>
        <a:bodyPr/>
        <a:lstStyle/>
        <a:p>
          <a:endParaRPr lang="en-GB"/>
        </a:p>
      </dgm:t>
    </dgm:pt>
    <dgm:pt modelId="{5FDD4100-0589-4DBB-BFE9-58F1A83FD748}">
      <dgm:prSet/>
      <dgm:spPr>
        <a:solidFill>
          <a:srgbClr val="D5FECE">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Carefully planned seating positions </a:t>
          </a:r>
        </a:p>
      </dgm:t>
    </dgm:pt>
    <dgm:pt modelId="{FF5EEE87-D8A9-498F-A0C3-904501542766}" type="parTrans" cxnId="{3562C45C-1574-4A88-8D8C-27B8F6BFBB6A}">
      <dgm:prSet/>
      <dgm:spPr/>
      <dgm:t>
        <a:bodyPr/>
        <a:lstStyle/>
        <a:p>
          <a:endParaRPr lang="en-GB"/>
        </a:p>
      </dgm:t>
    </dgm:pt>
    <dgm:pt modelId="{E483C659-EFC8-4654-84F1-BFE76A6CDB24}" type="sibTrans" cxnId="{3562C45C-1574-4A88-8D8C-27B8F6BFBB6A}">
      <dgm:prSet/>
      <dgm:spPr/>
      <dgm:t>
        <a:bodyPr/>
        <a:lstStyle/>
        <a:p>
          <a:endParaRPr lang="en-GB"/>
        </a:p>
      </dgm:t>
    </dgm:pt>
    <dgm:pt modelId="{83E8C940-EB8C-45F6-B6A9-7EC55267081C}">
      <dgm:prSet/>
      <dgm:spPr>
        <a:solidFill>
          <a:srgbClr val="D5FECE">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Use of writing slopes, pencil grips and wobble cushions</a:t>
          </a:r>
        </a:p>
      </dgm:t>
    </dgm:pt>
    <dgm:pt modelId="{3A058E0B-A4B3-42F8-A868-9D341ECC4AB9}" type="parTrans" cxnId="{D88179DD-2923-4DE5-9908-A0A2500A3710}">
      <dgm:prSet/>
      <dgm:spPr/>
      <dgm:t>
        <a:bodyPr/>
        <a:lstStyle/>
        <a:p>
          <a:endParaRPr lang="en-GB"/>
        </a:p>
      </dgm:t>
    </dgm:pt>
    <dgm:pt modelId="{56DBEF99-91C4-4EED-81AC-A242FC2DABF5}" type="sibTrans" cxnId="{D88179DD-2923-4DE5-9908-A0A2500A3710}">
      <dgm:prSet/>
      <dgm:spPr/>
      <dgm:t>
        <a:bodyPr/>
        <a:lstStyle/>
        <a:p>
          <a:endParaRPr lang="en-GB"/>
        </a:p>
      </dgm:t>
    </dgm:pt>
    <dgm:pt modelId="{CBFF320B-6C7F-4A6A-8ACA-1AE279513863}">
      <dgm:prSet/>
      <dgm:spPr>
        <a:solidFill>
          <a:srgbClr val="D5FECE">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Brain breaks</a:t>
          </a:r>
        </a:p>
      </dgm:t>
    </dgm:pt>
    <dgm:pt modelId="{8C879F03-0848-4D99-B524-6316C90B35EE}" type="parTrans" cxnId="{644FAFAB-730E-4AD0-AFF1-E08B80BB3769}">
      <dgm:prSet/>
      <dgm:spPr/>
      <dgm:t>
        <a:bodyPr/>
        <a:lstStyle/>
        <a:p>
          <a:endParaRPr lang="en-GB"/>
        </a:p>
      </dgm:t>
    </dgm:pt>
    <dgm:pt modelId="{6AABEFF6-3137-42C7-8A13-719BF8B3FB10}" type="sibTrans" cxnId="{644FAFAB-730E-4AD0-AFF1-E08B80BB3769}">
      <dgm:prSet/>
      <dgm:spPr/>
      <dgm:t>
        <a:bodyPr/>
        <a:lstStyle/>
        <a:p>
          <a:endParaRPr lang="en-GB"/>
        </a:p>
      </dgm:t>
    </dgm:pt>
    <dgm:pt modelId="{E216AEC5-659F-4DD7-8E08-59FB5C8FC6F0}">
      <dgm:prSet/>
      <dgm:spPr>
        <a:solidFill>
          <a:srgbClr val="D5FECE">
            <a:alpha val="90000"/>
          </a:srgbClr>
        </a:solidFill>
      </dgm:spPr>
      <dgm:t>
        <a:bodyPr/>
        <a:lstStyle/>
        <a:p>
          <a:pPr>
            <a:buFont typeface="Symbol" panose="05050102010706020507" pitchFamily="18" charset="2"/>
            <a:buChar char=""/>
          </a:pPr>
          <a:r>
            <a:rPr lang="en-GB">
              <a:solidFill>
                <a:schemeClr val="tx1"/>
              </a:solidFill>
              <a:latin typeface="Century Gothic" panose="020B0502020202020204" pitchFamily="34" charset="0"/>
            </a:rPr>
            <a:t>Coloured overlays and books</a:t>
          </a:r>
        </a:p>
      </dgm:t>
    </dgm:pt>
    <dgm:pt modelId="{7ABFA567-D2F8-49ED-9B62-79F214F121CB}" type="parTrans" cxnId="{E7B1CA81-FE58-4D0D-A98F-6DB27AF0C9AF}">
      <dgm:prSet/>
      <dgm:spPr/>
      <dgm:t>
        <a:bodyPr/>
        <a:lstStyle/>
        <a:p>
          <a:endParaRPr lang="en-GB"/>
        </a:p>
      </dgm:t>
    </dgm:pt>
    <dgm:pt modelId="{E15CEBB3-AF99-4715-B6F0-C2D7BDF54C61}" type="sibTrans" cxnId="{E7B1CA81-FE58-4D0D-A98F-6DB27AF0C9AF}">
      <dgm:prSet/>
      <dgm:spPr/>
      <dgm:t>
        <a:bodyPr/>
        <a:lstStyle/>
        <a:p>
          <a:endParaRPr lang="en-GB"/>
        </a:p>
      </dgm:t>
    </dgm:pt>
    <dgm:pt modelId="{4494B4C6-2DF4-4553-AC28-4FA27DDD7AC5}">
      <dgm:prSet/>
      <dgm:spPr>
        <a:solidFill>
          <a:srgbClr val="D5FECE">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Sensory fidget toys/sensory objects </a:t>
          </a:r>
        </a:p>
      </dgm:t>
    </dgm:pt>
    <dgm:pt modelId="{AF8B739C-940B-4B9D-85D4-3F626BB3A361}" type="parTrans" cxnId="{AF3949DA-3754-4FB6-90D1-1CDF8532B457}">
      <dgm:prSet/>
      <dgm:spPr/>
      <dgm:t>
        <a:bodyPr/>
        <a:lstStyle/>
        <a:p>
          <a:endParaRPr lang="en-GB"/>
        </a:p>
      </dgm:t>
    </dgm:pt>
    <dgm:pt modelId="{96752D49-C0F3-4116-82EA-AABEB6A49636}" type="sibTrans" cxnId="{AF3949DA-3754-4FB6-90D1-1CDF8532B457}">
      <dgm:prSet/>
      <dgm:spPr/>
      <dgm:t>
        <a:bodyPr/>
        <a:lstStyle/>
        <a:p>
          <a:endParaRPr lang="en-GB"/>
        </a:p>
      </dgm:t>
    </dgm:pt>
    <dgm:pt modelId="{776B820E-DDEB-4CE0-9DC3-C395CCC8002F}">
      <dgm:prSet/>
      <dgm:spPr>
        <a:solidFill>
          <a:srgbClr val="D5FECE">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Use of ear defenders </a:t>
          </a:r>
        </a:p>
      </dgm:t>
    </dgm:pt>
    <dgm:pt modelId="{21FD7118-2EA0-415C-854E-997CED4B6B34}" type="parTrans" cxnId="{B4483CB4-0656-4A6D-8F86-C8334F349D28}">
      <dgm:prSet/>
      <dgm:spPr/>
      <dgm:t>
        <a:bodyPr/>
        <a:lstStyle/>
        <a:p>
          <a:endParaRPr lang="en-GB"/>
        </a:p>
      </dgm:t>
    </dgm:pt>
    <dgm:pt modelId="{593870CA-A828-4FB3-8192-4D9EB8CCB139}" type="sibTrans" cxnId="{B4483CB4-0656-4A6D-8F86-C8334F349D28}">
      <dgm:prSet/>
      <dgm:spPr/>
      <dgm:t>
        <a:bodyPr/>
        <a:lstStyle/>
        <a:p>
          <a:endParaRPr lang="en-GB"/>
        </a:p>
      </dgm:t>
    </dgm:pt>
    <dgm:pt modelId="{F11B4BAF-2F98-4A89-83FE-F1E7EE2F5D6C}">
      <dgm:prSet phldrT="[Text]"/>
      <dgm:spPr>
        <a:solidFill>
          <a:srgbClr val="FDFB9F">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Sensory fidget toys/sensory objects </a:t>
          </a:r>
        </a:p>
      </dgm:t>
    </dgm:pt>
    <dgm:pt modelId="{0803F7FC-C058-4ECA-A812-5C31C61D5C0E}" type="parTrans" cxnId="{07095852-B77D-4A2F-873E-DD81EA27C5C6}">
      <dgm:prSet/>
      <dgm:spPr/>
      <dgm:t>
        <a:bodyPr/>
        <a:lstStyle/>
        <a:p>
          <a:endParaRPr lang="en-GB"/>
        </a:p>
      </dgm:t>
    </dgm:pt>
    <dgm:pt modelId="{C8F2C3A2-6814-4AE0-BD08-90FE427EB8D7}" type="sibTrans" cxnId="{07095852-B77D-4A2F-873E-DD81EA27C5C6}">
      <dgm:prSet/>
      <dgm:spPr/>
      <dgm:t>
        <a:bodyPr/>
        <a:lstStyle/>
        <a:p>
          <a:endParaRPr lang="en-GB"/>
        </a:p>
      </dgm:t>
    </dgm:pt>
    <dgm:pt modelId="{4EA0968F-3441-431F-B302-938D6ADA762E}">
      <dgm:prSet/>
      <dgm:spPr>
        <a:solidFill>
          <a:srgbClr val="FDFB9F">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Clear classroom rules </a:t>
          </a:r>
        </a:p>
      </dgm:t>
    </dgm:pt>
    <dgm:pt modelId="{3B887CF2-C3FF-4D20-AC7D-3B2A0C18DA69}" type="parTrans" cxnId="{5E410A8A-542A-45A5-B2C7-702249EDAD71}">
      <dgm:prSet/>
      <dgm:spPr/>
      <dgm:t>
        <a:bodyPr/>
        <a:lstStyle/>
        <a:p>
          <a:endParaRPr lang="en-GB"/>
        </a:p>
      </dgm:t>
    </dgm:pt>
    <dgm:pt modelId="{B9366700-75C2-4019-997F-476BCAEB1D2E}" type="sibTrans" cxnId="{5E410A8A-542A-45A5-B2C7-702249EDAD71}">
      <dgm:prSet/>
      <dgm:spPr/>
      <dgm:t>
        <a:bodyPr/>
        <a:lstStyle/>
        <a:p>
          <a:endParaRPr lang="en-GB"/>
        </a:p>
      </dgm:t>
    </dgm:pt>
    <dgm:pt modelId="{88E96CC2-1AD6-4033-A387-2EBED2AC1674}">
      <dgm:prSet/>
      <dgm:spPr>
        <a:solidFill>
          <a:srgbClr val="FDFB9F">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Clear rewards and sanctions</a:t>
          </a:r>
        </a:p>
      </dgm:t>
    </dgm:pt>
    <dgm:pt modelId="{7116AF7C-329B-4CAC-895B-F30AFB06043F}" type="parTrans" cxnId="{9D8E3548-4C1E-4CFA-807A-6D08649A948F}">
      <dgm:prSet/>
      <dgm:spPr/>
      <dgm:t>
        <a:bodyPr/>
        <a:lstStyle/>
        <a:p>
          <a:endParaRPr lang="en-GB"/>
        </a:p>
      </dgm:t>
    </dgm:pt>
    <dgm:pt modelId="{9509E9D8-1DC0-4FDE-B1EC-8AE760BC1BD8}" type="sibTrans" cxnId="{9D8E3548-4C1E-4CFA-807A-6D08649A948F}">
      <dgm:prSet/>
      <dgm:spPr/>
      <dgm:t>
        <a:bodyPr/>
        <a:lstStyle/>
        <a:p>
          <a:endParaRPr lang="en-GB"/>
        </a:p>
      </dgm:t>
    </dgm:pt>
    <dgm:pt modelId="{A314FD76-0697-4BF8-A7B3-A6D872703A2E}">
      <dgm:prSet/>
      <dgm:spPr>
        <a:solidFill>
          <a:srgbClr val="FDFB9F">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Time out and time away from the classroom</a:t>
          </a:r>
        </a:p>
      </dgm:t>
    </dgm:pt>
    <dgm:pt modelId="{37F09835-7172-4481-8223-EC764862AD60}" type="parTrans" cxnId="{3678900F-79FF-4592-B6CA-FCDD0F8C68BB}">
      <dgm:prSet/>
      <dgm:spPr/>
      <dgm:t>
        <a:bodyPr/>
        <a:lstStyle/>
        <a:p>
          <a:endParaRPr lang="en-GB"/>
        </a:p>
      </dgm:t>
    </dgm:pt>
    <dgm:pt modelId="{BECDE415-D676-4D0B-8336-8BAA83EDBE72}" type="sibTrans" cxnId="{3678900F-79FF-4592-B6CA-FCDD0F8C68BB}">
      <dgm:prSet/>
      <dgm:spPr/>
      <dgm:t>
        <a:bodyPr/>
        <a:lstStyle/>
        <a:p>
          <a:endParaRPr lang="en-GB"/>
        </a:p>
      </dgm:t>
    </dgm:pt>
    <dgm:pt modelId="{EB9C7C37-4FB2-4F33-B350-0BA3333E7AB6}">
      <dgm:prSet/>
      <dgm:spPr>
        <a:solidFill>
          <a:srgbClr val="FDFB9F">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Safe spaces</a:t>
          </a:r>
        </a:p>
      </dgm:t>
    </dgm:pt>
    <dgm:pt modelId="{81A307E6-7CD6-4096-8B2B-A1C7024F3BB4}" type="parTrans" cxnId="{249208FF-6423-4C45-9A50-DD3C77C3DA38}">
      <dgm:prSet/>
      <dgm:spPr/>
      <dgm:t>
        <a:bodyPr/>
        <a:lstStyle/>
        <a:p>
          <a:endParaRPr lang="en-GB"/>
        </a:p>
      </dgm:t>
    </dgm:pt>
    <dgm:pt modelId="{662B6377-2584-4B80-B6A9-897C99354D13}" type="sibTrans" cxnId="{249208FF-6423-4C45-9A50-DD3C77C3DA38}">
      <dgm:prSet/>
      <dgm:spPr/>
      <dgm:t>
        <a:bodyPr/>
        <a:lstStyle/>
        <a:p>
          <a:endParaRPr lang="en-GB"/>
        </a:p>
      </dgm:t>
    </dgm:pt>
    <dgm:pt modelId="{AF542EEF-2C07-418F-8DF2-9C98E8CFE4C1}">
      <dgm:prSet/>
      <dgm:spPr>
        <a:solidFill>
          <a:srgbClr val="FDFB9F">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Regular communication with parents</a:t>
          </a:r>
        </a:p>
      </dgm:t>
    </dgm:pt>
    <dgm:pt modelId="{060DDFB6-72D5-4564-93A3-59CCF14BB34D}" type="parTrans" cxnId="{7BB42854-6EA7-487F-883A-DCF58484DD1C}">
      <dgm:prSet/>
      <dgm:spPr/>
      <dgm:t>
        <a:bodyPr/>
        <a:lstStyle/>
        <a:p>
          <a:endParaRPr lang="en-GB"/>
        </a:p>
      </dgm:t>
    </dgm:pt>
    <dgm:pt modelId="{D2B3DAE1-B0DD-4050-BFC3-4AFB6463C459}" type="sibTrans" cxnId="{7BB42854-6EA7-487F-883A-DCF58484DD1C}">
      <dgm:prSet/>
      <dgm:spPr/>
      <dgm:t>
        <a:bodyPr/>
        <a:lstStyle/>
        <a:p>
          <a:endParaRPr lang="en-GB"/>
        </a:p>
      </dgm:t>
    </dgm:pt>
    <dgm:pt modelId="{AEE2DE84-C63E-44F7-AD5E-E60F90D7E871}">
      <dgm:prSet/>
      <dgm:spPr>
        <a:solidFill>
          <a:srgbClr val="FDFB9F">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Timers</a:t>
          </a:r>
        </a:p>
      </dgm:t>
    </dgm:pt>
    <dgm:pt modelId="{79D2A446-7C0A-4ECB-B0F3-3333431803D7}" type="parTrans" cxnId="{E8229062-17D3-48A6-831C-1A07F42D0961}">
      <dgm:prSet/>
      <dgm:spPr/>
      <dgm:t>
        <a:bodyPr/>
        <a:lstStyle/>
        <a:p>
          <a:endParaRPr lang="en-GB"/>
        </a:p>
      </dgm:t>
    </dgm:pt>
    <dgm:pt modelId="{395A80DC-DC79-4BB5-8835-55407CA985AB}" type="sibTrans" cxnId="{E8229062-17D3-48A6-831C-1A07F42D0961}">
      <dgm:prSet/>
      <dgm:spPr/>
      <dgm:t>
        <a:bodyPr/>
        <a:lstStyle/>
        <a:p>
          <a:endParaRPr lang="en-GB"/>
        </a:p>
      </dgm:t>
    </dgm:pt>
    <dgm:pt modelId="{120AF5EF-665B-4EB5-B782-1A50687C6F8B}">
      <dgm:prSet/>
      <dgm:spPr>
        <a:solidFill>
          <a:srgbClr val="FDFB9F">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Structured routines</a:t>
          </a:r>
        </a:p>
      </dgm:t>
    </dgm:pt>
    <dgm:pt modelId="{E75A96B5-2442-4224-8721-FBA03C7A935E}" type="parTrans" cxnId="{39F6BF1F-E7A7-465F-8AF9-822A31871652}">
      <dgm:prSet/>
      <dgm:spPr/>
      <dgm:t>
        <a:bodyPr/>
        <a:lstStyle/>
        <a:p>
          <a:endParaRPr lang="en-GB"/>
        </a:p>
      </dgm:t>
    </dgm:pt>
    <dgm:pt modelId="{EB7000A1-1A8B-4EE2-8B0B-E5673AC43442}" type="sibTrans" cxnId="{39F6BF1F-E7A7-465F-8AF9-822A31871652}">
      <dgm:prSet/>
      <dgm:spPr/>
      <dgm:t>
        <a:bodyPr/>
        <a:lstStyle/>
        <a:p>
          <a:endParaRPr lang="en-GB"/>
        </a:p>
      </dgm:t>
    </dgm:pt>
    <dgm:pt modelId="{A22E5A0E-F76A-4E9C-BAAA-6B714D3746BE}">
      <dgm:prSet/>
      <dgm:spPr>
        <a:solidFill>
          <a:srgbClr val="FDFB9F">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Consistent use of positive language</a:t>
          </a:r>
        </a:p>
      </dgm:t>
    </dgm:pt>
    <dgm:pt modelId="{2DB1A9E9-B6D9-40CA-A329-3E7034B701C4}" type="parTrans" cxnId="{CA3E7AB9-6458-4628-A01E-81116874594F}">
      <dgm:prSet/>
      <dgm:spPr/>
      <dgm:t>
        <a:bodyPr/>
        <a:lstStyle/>
        <a:p>
          <a:endParaRPr lang="en-GB"/>
        </a:p>
      </dgm:t>
    </dgm:pt>
    <dgm:pt modelId="{79D05EF0-4AA6-44C1-BEE9-2C13670BE6BC}" type="sibTrans" cxnId="{CA3E7AB9-6458-4628-A01E-81116874594F}">
      <dgm:prSet/>
      <dgm:spPr/>
      <dgm:t>
        <a:bodyPr/>
        <a:lstStyle/>
        <a:p>
          <a:endParaRPr lang="en-GB"/>
        </a:p>
      </dgm:t>
    </dgm:pt>
    <dgm:pt modelId="{01C6D12D-69EB-4103-9D30-BB969BDAC767}">
      <dgm:prSet/>
      <dgm:spPr>
        <a:solidFill>
          <a:srgbClr val="FDFB9F">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Emotion coaching approach </a:t>
          </a:r>
        </a:p>
      </dgm:t>
    </dgm:pt>
    <dgm:pt modelId="{C8D21775-C0DF-459A-BC25-FC55127BEB6D}" type="parTrans" cxnId="{4BC457C4-B8A2-4E28-99B0-08963838417D}">
      <dgm:prSet/>
      <dgm:spPr/>
      <dgm:t>
        <a:bodyPr/>
        <a:lstStyle/>
        <a:p>
          <a:endParaRPr lang="en-GB"/>
        </a:p>
      </dgm:t>
    </dgm:pt>
    <dgm:pt modelId="{4922F7D1-6DC7-4138-A15C-7BB344F18066}" type="sibTrans" cxnId="{4BC457C4-B8A2-4E28-99B0-08963838417D}">
      <dgm:prSet/>
      <dgm:spPr/>
      <dgm:t>
        <a:bodyPr/>
        <a:lstStyle/>
        <a:p>
          <a:endParaRPr lang="en-GB"/>
        </a:p>
      </dgm:t>
    </dgm:pt>
    <dgm:pt modelId="{B06490C4-E18D-4425-8767-CA4BEF506E3B}">
      <dgm:prSet/>
      <dgm:spPr>
        <a:solidFill>
          <a:srgbClr val="FDFB9F">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Keeping the child ‘in mind’ – regular check ins </a:t>
          </a:r>
        </a:p>
      </dgm:t>
    </dgm:pt>
    <dgm:pt modelId="{F682242E-3752-414F-966A-240630366CE6}" type="parTrans" cxnId="{20B74BBD-FC05-4EAD-A833-26B26C9FF5B5}">
      <dgm:prSet/>
      <dgm:spPr/>
      <dgm:t>
        <a:bodyPr/>
        <a:lstStyle/>
        <a:p>
          <a:endParaRPr lang="en-GB"/>
        </a:p>
      </dgm:t>
    </dgm:pt>
    <dgm:pt modelId="{BFF18FBC-79A1-487A-BBF2-3F1D46A95A68}" type="sibTrans" cxnId="{20B74BBD-FC05-4EAD-A833-26B26C9FF5B5}">
      <dgm:prSet/>
      <dgm:spPr/>
      <dgm:t>
        <a:bodyPr/>
        <a:lstStyle/>
        <a:p>
          <a:endParaRPr lang="en-GB"/>
        </a:p>
      </dgm:t>
    </dgm:pt>
    <dgm:pt modelId="{D2BE1F64-B32B-4D9F-9BAB-F896CB0CD39F}">
      <dgm:prSet/>
      <dgm:spPr>
        <a:solidFill>
          <a:srgbClr val="FDFB9F">
            <a:alpha val="90000"/>
          </a:srgbClr>
        </a:solidFill>
      </dgm:spPr>
      <dgm:t>
        <a:bodyPr/>
        <a:lstStyle/>
        <a:p>
          <a:pPr>
            <a:buFont typeface="Symbol" panose="05050102010706020507" pitchFamily="18" charset="2"/>
            <a:buChar char=""/>
          </a:pPr>
          <a:r>
            <a:rPr lang="en-GB" dirty="0">
              <a:solidFill>
                <a:schemeClr val="tx1"/>
              </a:solidFill>
              <a:latin typeface="Century Gothic" panose="020B0502020202020204" pitchFamily="34" charset="0"/>
            </a:rPr>
            <a:t>Use of interventions:</a:t>
          </a:r>
        </a:p>
      </dgm:t>
    </dgm:pt>
    <dgm:pt modelId="{6CC42E82-15A2-4D8B-9F61-C112F73505C0}" type="parTrans" cxnId="{26BD2E4B-8AD9-43E3-AB37-C9E28DE7F924}">
      <dgm:prSet/>
      <dgm:spPr/>
      <dgm:t>
        <a:bodyPr/>
        <a:lstStyle/>
        <a:p>
          <a:endParaRPr lang="en-GB"/>
        </a:p>
      </dgm:t>
    </dgm:pt>
    <dgm:pt modelId="{1641B0F2-39BE-42AF-80F3-B3266BCEA898}" type="sibTrans" cxnId="{26BD2E4B-8AD9-43E3-AB37-C9E28DE7F924}">
      <dgm:prSet/>
      <dgm:spPr/>
      <dgm:t>
        <a:bodyPr/>
        <a:lstStyle/>
        <a:p>
          <a:endParaRPr lang="en-GB"/>
        </a:p>
      </dgm:t>
    </dgm:pt>
    <dgm:pt modelId="{C163AF3F-D677-46E3-A542-06057A63FC1D}">
      <dgm:prSet/>
      <dgm:spPr>
        <a:solidFill>
          <a:srgbClr val="FDFB9F">
            <a:alpha val="90000"/>
          </a:srgbClr>
        </a:solidFill>
      </dgm:spPr>
      <dgm:t>
        <a:bodyPr/>
        <a:lstStyle/>
        <a:p>
          <a:pPr>
            <a:buFont typeface="Arial" panose="020B0604020202020204" pitchFamily="34" charset="0"/>
            <a:buChar char="•"/>
          </a:pPr>
          <a:r>
            <a:rPr lang="en-GB" dirty="0">
              <a:solidFill>
                <a:schemeClr val="tx1"/>
              </a:solidFill>
              <a:latin typeface="Century Gothic" panose="020B0502020202020204" pitchFamily="34" charset="0"/>
            </a:rPr>
            <a:t> Anxiety</a:t>
          </a:r>
        </a:p>
      </dgm:t>
    </dgm:pt>
    <dgm:pt modelId="{3684ADF1-0DC4-4AA6-A881-B57D19F9BF68}" type="parTrans" cxnId="{2695A4E2-CDC3-4313-A4DC-F4C98AECEC72}">
      <dgm:prSet/>
      <dgm:spPr/>
      <dgm:t>
        <a:bodyPr/>
        <a:lstStyle/>
        <a:p>
          <a:endParaRPr lang="en-GB"/>
        </a:p>
      </dgm:t>
    </dgm:pt>
    <dgm:pt modelId="{A55DBA41-0046-485A-9B51-1C41BE30F1F5}" type="sibTrans" cxnId="{2695A4E2-CDC3-4313-A4DC-F4C98AECEC72}">
      <dgm:prSet/>
      <dgm:spPr/>
      <dgm:t>
        <a:bodyPr/>
        <a:lstStyle/>
        <a:p>
          <a:endParaRPr lang="en-GB"/>
        </a:p>
      </dgm:t>
    </dgm:pt>
    <dgm:pt modelId="{82429AF1-F388-4EDE-BD0D-752EC3F44D24}">
      <dgm:prSet/>
      <dgm:spPr>
        <a:solidFill>
          <a:srgbClr val="FDFB9F">
            <a:alpha val="90000"/>
          </a:srgbClr>
        </a:solidFill>
      </dgm:spPr>
      <dgm:t>
        <a:bodyPr/>
        <a:lstStyle/>
        <a:p>
          <a:pPr>
            <a:buFont typeface="Arial" panose="020B0604020202020204" pitchFamily="34" charset="0"/>
            <a:buChar char="•"/>
          </a:pPr>
          <a:r>
            <a:rPr lang="en-GB" dirty="0">
              <a:solidFill>
                <a:schemeClr val="tx1"/>
              </a:solidFill>
              <a:latin typeface="Century Gothic" panose="020B0502020202020204" pitchFamily="34" charset="0"/>
            </a:rPr>
            <a:t>Anger</a:t>
          </a:r>
        </a:p>
      </dgm:t>
    </dgm:pt>
    <dgm:pt modelId="{196C0060-D19E-4111-A88B-2F9E8F712E4D}" type="parTrans" cxnId="{D6DA1BA9-7B6B-4EF5-B997-CF31B102E3E1}">
      <dgm:prSet/>
      <dgm:spPr/>
      <dgm:t>
        <a:bodyPr/>
        <a:lstStyle/>
        <a:p>
          <a:endParaRPr lang="en-GB"/>
        </a:p>
      </dgm:t>
    </dgm:pt>
    <dgm:pt modelId="{057DCB3B-FFD5-4173-B076-D603F804E3FE}" type="sibTrans" cxnId="{D6DA1BA9-7B6B-4EF5-B997-CF31B102E3E1}">
      <dgm:prSet/>
      <dgm:spPr/>
      <dgm:t>
        <a:bodyPr/>
        <a:lstStyle/>
        <a:p>
          <a:endParaRPr lang="en-GB"/>
        </a:p>
      </dgm:t>
    </dgm:pt>
    <dgm:pt modelId="{2828FF4F-1F1D-490B-92BE-BDA7A4B17EE6}">
      <dgm:prSet/>
      <dgm:spPr>
        <a:solidFill>
          <a:srgbClr val="FDFB9F">
            <a:alpha val="90000"/>
          </a:srgbClr>
        </a:solidFill>
      </dgm:spPr>
      <dgm:t>
        <a:bodyPr/>
        <a:lstStyle/>
        <a:p>
          <a:pPr>
            <a:buFont typeface="Arial" panose="020B0604020202020204" pitchFamily="34" charset="0"/>
            <a:buChar char="•"/>
          </a:pPr>
          <a:r>
            <a:rPr lang="en-GB" dirty="0">
              <a:solidFill>
                <a:schemeClr val="tx1"/>
              </a:solidFill>
              <a:latin typeface="Century Gothic" panose="020B0502020202020204" pitchFamily="34" charset="0"/>
            </a:rPr>
            <a:t>Self-esteem</a:t>
          </a:r>
        </a:p>
      </dgm:t>
    </dgm:pt>
    <dgm:pt modelId="{FB19CE13-51CA-4F40-9232-A222D6FB0C75}" type="parTrans" cxnId="{2B7594C0-2976-40C0-B949-F008D6DFEE3E}">
      <dgm:prSet/>
      <dgm:spPr/>
      <dgm:t>
        <a:bodyPr/>
        <a:lstStyle/>
        <a:p>
          <a:endParaRPr lang="en-GB"/>
        </a:p>
      </dgm:t>
    </dgm:pt>
    <dgm:pt modelId="{3FE064E8-7642-4572-B212-08B1455FBDD3}" type="sibTrans" cxnId="{2B7594C0-2976-40C0-B949-F008D6DFEE3E}">
      <dgm:prSet/>
      <dgm:spPr/>
      <dgm:t>
        <a:bodyPr/>
        <a:lstStyle/>
        <a:p>
          <a:endParaRPr lang="en-GB"/>
        </a:p>
      </dgm:t>
    </dgm:pt>
    <dgm:pt modelId="{CDBA99F3-C41C-4448-8391-1415A2119FDA}">
      <dgm:prSet/>
      <dgm:spPr>
        <a:solidFill>
          <a:srgbClr val="FDFB9F">
            <a:alpha val="90000"/>
          </a:srgbClr>
        </a:solidFill>
      </dgm:spPr>
      <dgm:t>
        <a:bodyPr/>
        <a:lstStyle/>
        <a:p>
          <a:pPr>
            <a:buFont typeface="Arial" panose="020B0604020202020204" pitchFamily="34" charset="0"/>
            <a:buChar char="•"/>
          </a:pPr>
          <a:r>
            <a:rPr lang="en-GB" dirty="0">
              <a:solidFill>
                <a:schemeClr val="tx1"/>
              </a:solidFill>
              <a:latin typeface="Century Gothic" panose="020B0502020202020204" pitchFamily="34" charset="0"/>
            </a:rPr>
            <a:t>Social skills </a:t>
          </a:r>
        </a:p>
      </dgm:t>
    </dgm:pt>
    <dgm:pt modelId="{1194C9FD-8096-4988-AA73-459445591B94}" type="parTrans" cxnId="{C6DAE807-316E-4D4A-8834-9724512622E0}">
      <dgm:prSet/>
      <dgm:spPr/>
      <dgm:t>
        <a:bodyPr/>
        <a:lstStyle/>
        <a:p>
          <a:endParaRPr lang="en-GB"/>
        </a:p>
      </dgm:t>
    </dgm:pt>
    <dgm:pt modelId="{10594D95-F786-4003-9F93-21CAC45D84A1}" type="sibTrans" cxnId="{C6DAE807-316E-4D4A-8834-9724512622E0}">
      <dgm:prSet/>
      <dgm:spPr/>
      <dgm:t>
        <a:bodyPr/>
        <a:lstStyle/>
        <a:p>
          <a:endParaRPr lang="en-GB"/>
        </a:p>
      </dgm:t>
    </dgm:pt>
    <dgm:pt modelId="{645AB926-4E81-44A5-9CA8-941BA423503F}">
      <dgm:prSet/>
      <dgm:spPr>
        <a:solidFill>
          <a:srgbClr val="FDFB9F">
            <a:alpha val="90000"/>
          </a:srgbClr>
        </a:solidFill>
      </dgm:spPr>
      <dgm:t>
        <a:bodyPr/>
        <a:lstStyle/>
        <a:p>
          <a:pPr>
            <a:buFont typeface="Arial" panose="020B0604020202020204" pitchFamily="34" charset="0"/>
            <a:buChar char="•"/>
          </a:pPr>
          <a:r>
            <a:rPr lang="en-GB" dirty="0">
              <a:solidFill>
                <a:schemeClr val="tx1"/>
              </a:solidFill>
              <a:latin typeface="Century Gothic" panose="020B0502020202020204" pitchFamily="34" charset="0"/>
            </a:rPr>
            <a:t>Managing and labelling emotions</a:t>
          </a:r>
        </a:p>
      </dgm:t>
    </dgm:pt>
    <dgm:pt modelId="{5FFC3A29-A109-42E6-A8F0-677F8467409C}" type="parTrans" cxnId="{6E3C99A4-6952-4DA9-AC11-5CE148BB09A9}">
      <dgm:prSet/>
      <dgm:spPr/>
      <dgm:t>
        <a:bodyPr/>
        <a:lstStyle/>
        <a:p>
          <a:endParaRPr lang="en-GB"/>
        </a:p>
      </dgm:t>
    </dgm:pt>
    <dgm:pt modelId="{265064A2-AB5B-4FEB-B76F-57C2D3A5A487}" type="sibTrans" cxnId="{6E3C99A4-6952-4DA9-AC11-5CE148BB09A9}">
      <dgm:prSet/>
      <dgm:spPr/>
      <dgm:t>
        <a:bodyPr/>
        <a:lstStyle/>
        <a:p>
          <a:endParaRPr lang="en-GB"/>
        </a:p>
      </dgm:t>
    </dgm:pt>
    <dgm:pt modelId="{0F14DD1D-A000-4578-B2F2-A0B7C8F206CF}">
      <dgm:prSet/>
      <dgm:spPr>
        <a:solidFill>
          <a:srgbClr val="FDFB9F">
            <a:alpha val="90000"/>
          </a:srgbClr>
        </a:solidFill>
      </dgm:spPr>
      <dgm:t>
        <a:bodyPr/>
        <a:lstStyle/>
        <a:p>
          <a:r>
            <a:rPr lang="en-GB" dirty="0">
              <a:solidFill>
                <a:schemeClr val="tx1"/>
              </a:solidFill>
              <a:latin typeface="Century Gothic" panose="020B0502020202020204" pitchFamily="34" charset="0"/>
            </a:rPr>
            <a:t>1:1 and drop in time with Family Support Worker </a:t>
          </a:r>
        </a:p>
      </dgm:t>
    </dgm:pt>
    <dgm:pt modelId="{343C424B-C672-4019-9625-3BB3C13736EE}" type="parTrans" cxnId="{307CB58B-3C4E-4945-8049-D0E7A7E9DB0A}">
      <dgm:prSet/>
      <dgm:spPr/>
      <dgm:t>
        <a:bodyPr/>
        <a:lstStyle/>
        <a:p>
          <a:endParaRPr lang="en-GB"/>
        </a:p>
      </dgm:t>
    </dgm:pt>
    <dgm:pt modelId="{E2ACBBAB-F30D-4193-90C5-4F899DA5B118}" type="sibTrans" cxnId="{307CB58B-3C4E-4945-8049-D0E7A7E9DB0A}">
      <dgm:prSet/>
      <dgm:spPr/>
      <dgm:t>
        <a:bodyPr/>
        <a:lstStyle/>
        <a:p>
          <a:endParaRPr lang="en-GB"/>
        </a:p>
      </dgm:t>
    </dgm:pt>
    <dgm:pt modelId="{B11C608F-DCF4-49A7-8956-F1E4FD8F4E46}" type="pres">
      <dgm:prSet presAssocID="{31E04232-8BF3-4A19-B925-9EEDDE79377A}" presName="Name0" presStyleCnt="0">
        <dgm:presLayoutVars>
          <dgm:dir/>
          <dgm:animLvl val="lvl"/>
          <dgm:resizeHandles val="exact"/>
        </dgm:presLayoutVars>
      </dgm:prSet>
      <dgm:spPr/>
    </dgm:pt>
    <dgm:pt modelId="{5E7793BF-6404-4A0D-A7AE-C7053779374C}" type="pres">
      <dgm:prSet presAssocID="{58904ACA-3656-44E0-A56A-0D2B53F24140}" presName="composite" presStyleCnt="0"/>
      <dgm:spPr/>
    </dgm:pt>
    <dgm:pt modelId="{21BBF3E1-5E09-437F-97FA-45159A5BD2B9}" type="pres">
      <dgm:prSet presAssocID="{58904ACA-3656-44E0-A56A-0D2B53F24140}" presName="parTx" presStyleLbl="alignNode1" presStyleIdx="0" presStyleCnt="4">
        <dgm:presLayoutVars>
          <dgm:chMax val="0"/>
          <dgm:chPref val="0"/>
          <dgm:bulletEnabled val="1"/>
        </dgm:presLayoutVars>
      </dgm:prSet>
      <dgm:spPr/>
    </dgm:pt>
    <dgm:pt modelId="{883448A7-44B3-40CB-9599-445D51304269}" type="pres">
      <dgm:prSet presAssocID="{58904ACA-3656-44E0-A56A-0D2B53F24140}" presName="desTx" presStyleLbl="alignAccFollowNode1" presStyleIdx="0" presStyleCnt="4">
        <dgm:presLayoutVars>
          <dgm:bulletEnabled val="1"/>
        </dgm:presLayoutVars>
      </dgm:prSet>
      <dgm:spPr/>
    </dgm:pt>
    <dgm:pt modelId="{32A01436-6620-4C53-81D2-A425B942378A}" type="pres">
      <dgm:prSet presAssocID="{6C420512-A92D-44F7-AF49-FC9825D437CC}" presName="space" presStyleCnt="0"/>
      <dgm:spPr/>
    </dgm:pt>
    <dgm:pt modelId="{C6863C73-3EEF-4A84-A4E0-EB843ACDF64D}" type="pres">
      <dgm:prSet presAssocID="{A75513C1-0341-44E9-9043-39C2D8181DA1}" presName="composite" presStyleCnt="0"/>
      <dgm:spPr/>
    </dgm:pt>
    <dgm:pt modelId="{7D61B5A0-2300-44CF-862B-66B1A1F9DF1E}" type="pres">
      <dgm:prSet presAssocID="{A75513C1-0341-44E9-9043-39C2D8181DA1}" presName="parTx" presStyleLbl="alignNode1" presStyleIdx="1" presStyleCnt="4">
        <dgm:presLayoutVars>
          <dgm:chMax val="0"/>
          <dgm:chPref val="0"/>
          <dgm:bulletEnabled val="1"/>
        </dgm:presLayoutVars>
      </dgm:prSet>
      <dgm:spPr/>
    </dgm:pt>
    <dgm:pt modelId="{F828D70D-030A-44A7-9E17-84426B3AAB1E}" type="pres">
      <dgm:prSet presAssocID="{A75513C1-0341-44E9-9043-39C2D8181DA1}" presName="desTx" presStyleLbl="alignAccFollowNode1" presStyleIdx="1" presStyleCnt="4">
        <dgm:presLayoutVars>
          <dgm:bulletEnabled val="1"/>
        </dgm:presLayoutVars>
      </dgm:prSet>
      <dgm:spPr/>
    </dgm:pt>
    <dgm:pt modelId="{5AB5A51A-F97D-4A85-9A2E-163B0ECAE579}" type="pres">
      <dgm:prSet presAssocID="{E28E24C6-BBA6-4340-AC18-FAE04EC9CA4A}" presName="space" presStyleCnt="0"/>
      <dgm:spPr/>
    </dgm:pt>
    <dgm:pt modelId="{31E09F29-7CAE-4293-A666-CC6AB6BFAADA}" type="pres">
      <dgm:prSet presAssocID="{7650FEA2-BF78-47D8-96E0-723F1C16C762}" presName="composite" presStyleCnt="0"/>
      <dgm:spPr/>
    </dgm:pt>
    <dgm:pt modelId="{36108504-3D8C-4907-9AA4-D4104FA89642}" type="pres">
      <dgm:prSet presAssocID="{7650FEA2-BF78-47D8-96E0-723F1C16C762}" presName="parTx" presStyleLbl="alignNode1" presStyleIdx="2" presStyleCnt="4" custLinFactNeighborX="722" custLinFactNeighborY="-5965">
        <dgm:presLayoutVars>
          <dgm:chMax val="0"/>
          <dgm:chPref val="0"/>
          <dgm:bulletEnabled val="1"/>
        </dgm:presLayoutVars>
      </dgm:prSet>
      <dgm:spPr/>
    </dgm:pt>
    <dgm:pt modelId="{F29F9C4B-D520-46B5-A050-32EEB48333CB}" type="pres">
      <dgm:prSet presAssocID="{7650FEA2-BF78-47D8-96E0-723F1C16C762}" presName="desTx" presStyleLbl="alignAccFollowNode1" presStyleIdx="2" presStyleCnt="4">
        <dgm:presLayoutVars>
          <dgm:bulletEnabled val="1"/>
        </dgm:presLayoutVars>
      </dgm:prSet>
      <dgm:spPr/>
    </dgm:pt>
    <dgm:pt modelId="{E6AA6B5F-2491-4A32-9391-C1D55C36080A}" type="pres">
      <dgm:prSet presAssocID="{740B7D26-7E96-465D-A2CA-AFC059071DB7}" presName="space" presStyleCnt="0"/>
      <dgm:spPr/>
    </dgm:pt>
    <dgm:pt modelId="{D710CFFC-F38F-47DC-8651-C87E639FF2FE}" type="pres">
      <dgm:prSet presAssocID="{EEFCC638-F403-405A-B72E-2613D537FEC9}" presName="composite" presStyleCnt="0"/>
      <dgm:spPr/>
    </dgm:pt>
    <dgm:pt modelId="{65307AFF-1910-4859-AF64-A19D415EBA9C}" type="pres">
      <dgm:prSet presAssocID="{EEFCC638-F403-405A-B72E-2613D537FEC9}" presName="parTx" presStyleLbl="alignNode1" presStyleIdx="3" presStyleCnt="4">
        <dgm:presLayoutVars>
          <dgm:chMax val="0"/>
          <dgm:chPref val="0"/>
          <dgm:bulletEnabled val="1"/>
        </dgm:presLayoutVars>
      </dgm:prSet>
      <dgm:spPr/>
    </dgm:pt>
    <dgm:pt modelId="{0568094C-55DF-4492-AAC7-92A1804283FF}" type="pres">
      <dgm:prSet presAssocID="{EEFCC638-F403-405A-B72E-2613D537FEC9}" presName="desTx" presStyleLbl="alignAccFollowNode1" presStyleIdx="3" presStyleCnt="4">
        <dgm:presLayoutVars>
          <dgm:bulletEnabled val="1"/>
        </dgm:presLayoutVars>
      </dgm:prSet>
      <dgm:spPr/>
    </dgm:pt>
  </dgm:ptLst>
  <dgm:cxnLst>
    <dgm:cxn modelId="{0589DC00-D410-47D0-A948-3A806755FD67}" srcId="{58904ACA-3656-44E0-A56A-0D2B53F24140}" destId="{95E3375F-4ACE-4085-B97D-6BDA58B66559}" srcOrd="5" destOrd="0" parTransId="{88657716-8998-4C4B-A66C-9B25E6F6060F}" sibTransId="{67D44B1B-C5FD-4242-9465-8784E6039FF3}"/>
    <dgm:cxn modelId="{C6DAE807-316E-4D4A-8834-9724512622E0}" srcId="{EEFCC638-F403-405A-B72E-2613D537FEC9}" destId="{CDBA99F3-C41C-4448-8391-1415A2119FDA}" srcOrd="16" destOrd="0" parTransId="{1194C9FD-8096-4988-AA73-459445591B94}" sibTransId="{10594D95-F786-4003-9F93-21CAC45D84A1}"/>
    <dgm:cxn modelId="{3678900F-79FF-4592-B6CA-FCDD0F8C68BB}" srcId="{EEFCC638-F403-405A-B72E-2613D537FEC9}" destId="{A314FD76-0697-4BF8-A7B3-A6D872703A2E}" srcOrd="3" destOrd="0" parTransId="{37F09835-7172-4481-8223-EC764862AD60}" sibTransId="{BECDE415-D676-4D0B-8336-8BAA83EDBE72}"/>
    <dgm:cxn modelId="{52524D11-42B0-4187-A0DB-A805B8F51942}" srcId="{31E04232-8BF3-4A19-B925-9EEDDE79377A}" destId="{EEFCC638-F403-405A-B72E-2613D537FEC9}" srcOrd="3" destOrd="0" parTransId="{06E2F1F2-522C-408C-B37F-4D83420CFD16}" sibTransId="{7CF7FB22-9E1A-4C8D-A4DA-1E190EA2768B}"/>
    <dgm:cxn modelId="{BAD00B17-A7F4-4871-B860-37158807CB9C}" type="presOf" srcId="{EB9C7C37-4FB2-4F33-B350-0BA3333E7AB6}" destId="{0568094C-55DF-4492-AAC7-92A1804283FF}" srcOrd="0" destOrd="4" presId="urn:microsoft.com/office/officeart/2005/8/layout/hList1"/>
    <dgm:cxn modelId="{88B8A617-AC8D-44A3-AE78-8D5917BEFF80}" type="presOf" srcId="{608CA875-9F9E-40C5-9794-9CCBB0EAE647}" destId="{F29F9C4B-D520-46B5-A050-32EEB48333CB}" srcOrd="0" destOrd="0" presId="urn:microsoft.com/office/officeart/2005/8/layout/hList1"/>
    <dgm:cxn modelId="{5045741B-2C50-4E1F-A64D-3A2C39D30562}" srcId="{58904ACA-3656-44E0-A56A-0D2B53F24140}" destId="{D066B0C2-0441-4401-ACE6-29872151C58F}" srcOrd="4" destOrd="0" parTransId="{D928A3FA-0CA8-491E-873B-A7CAED1AB796}" sibTransId="{2D6B70A9-E31B-408E-97B5-D61937B4CA13}"/>
    <dgm:cxn modelId="{5029F21B-EA42-4944-BCB7-2C39E5E50305}" type="presOf" srcId="{4494B4C6-2DF4-4553-AC28-4FA27DDD7AC5}" destId="{F29F9C4B-D520-46B5-A050-32EEB48333CB}" srcOrd="0" destOrd="6" presId="urn:microsoft.com/office/officeart/2005/8/layout/hList1"/>
    <dgm:cxn modelId="{9F9F7E1E-4C88-466D-8571-E64A20FF9D6B}" srcId="{58904ACA-3656-44E0-A56A-0D2B53F24140}" destId="{97A825D2-585E-418F-816D-F83AE55CB07C}" srcOrd="11" destOrd="0" parTransId="{FC962773-EC7D-4B70-858A-CFFD64DFD724}" sibTransId="{5CFDB502-4261-4872-9CC5-057F653B7BDC}"/>
    <dgm:cxn modelId="{666A381F-A8B1-4FB3-9436-9321E03BBEE3}" type="presOf" srcId="{DEDF99BB-3557-4B56-889A-3A6F9C64E375}" destId="{883448A7-44B3-40CB-9599-445D51304269}" srcOrd="0" destOrd="16" presId="urn:microsoft.com/office/officeart/2005/8/layout/hList1"/>
    <dgm:cxn modelId="{39F6BF1F-E7A7-465F-8AF9-822A31871652}" srcId="{EEFCC638-F403-405A-B72E-2613D537FEC9}" destId="{120AF5EF-665B-4EB5-B782-1A50687C6F8B}" srcOrd="7" destOrd="0" parTransId="{E75A96B5-2442-4224-8721-FBA03C7A935E}" sibTransId="{EB7000A1-1A8B-4EE2-8B0B-E5673AC43442}"/>
    <dgm:cxn modelId="{2834F220-327F-45F0-BB57-9CF4EF4E96E1}" srcId="{58904ACA-3656-44E0-A56A-0D2B53F24140}" destId="{193FC023-09F6-401D-8074-895C43653F38}" srcOrd="14" destOrd="0" parTransId="{655D1CA7-6538-43BA-94B7-25FE26AD1E6D}" sibTransId="{5BDA6A3F-9A83-4F60-B29E-15B8C0105B3A}"/>
    <dgm:cxn modelId="{1FA08823-C6AC-45A7-97CB-BFC37FD5519C}" srcId="{A75513C1-0341-44E9-9043-39C2D8181DA1}" destId="{79EB56EE-B64D-4655-87FB-FFA0505969D9}" srcOrd="2" destOrd="0" parTransId="{E6BBF23E-25FF-4173-A199-A65A0889CCC7}" sibTransId="{D24D0D26-C554-445F-A571-3149D56E7EA5}"/>
    <dgm:cxn modelId="{C8697727-F916-429E-8C8E-DEBC1A531428}" srcId="{58904ACA-3656-44E0-A56A-0D2B53F24140}" destId="{D7475C86-2122-421E-A894-6585F102224F}" srcOrd="7" destOrd="0" parTransId="{44461076-7C26-432F-A4C5-7F5EB5D61AE3}" sibTransId="{66183D29-D83D-4D0B-80C0-3167ADB7C14D}"/>
    <dgm:cxn modelId="{C778E427-23D6-46C9-9F74-38BCCBEBABE7}" type="presOf" srcId="{D625DD00-BFF8-414E-85F4-58D58CAA5B2D}" destId="{F828D70D-030A-44A7-9E17-84426B3AAB1E}" srcOrd="0" destOrd="9" presId="urn:microsoft.com/office/officeart/2005/8/layout/hList1"/>
    <dgm:cxn modelId="{159AC12A-CA56-4051-90C6-887AB05CC119}" type="presOf" srcId="{AEE2DE84-C63E-44F7-AD5E-E60F90D7E871}" destId="{0568094C-55DF-4492-AAC7-92A1804283FF}" srcOrd="0" destOrd="6" presId="urn:microsoft.com/office/officeart/2005/8/layout/hList1"/>
    <dgm:cxn modelId="{42B8482E-07F3-4ECD-8553-663E8F8DF5A3}" type="presOf" srcId="{193FC023-09F6-401D-8074-895C43653F38}" destId="{883448A7-44B3-40CB-9599-445D51304269}" srcOrd="0" destOrd="14" presId="urn:microsoft.com/office/officeart/2005/8/layout/hList1"/>
    <dgm:cxn modelId="{4049212F-B187-43CF-94DA-182212011273}" type="presOf" srcId="{A314FD76-0697-4BF8-A7B3-A6D872703A2E}" destId="{0568094C-55DF-4492-AAC7-92A1804283FF}" srcOrd="0" destOrd="3" presId="urn:microsoft.com/office/officeart/2005/8/layout/hList1"/>
    <dgm:cxn modelId="{C4FD0130-CA47-463E-9F18-41E0D2E16EA3}" srcId="{58904ACA-3656-44E0-A56A-0D2B53F24140}" destId="{D072A866-88E4-4DC9-B430-42BDF7F51EA2}" srcOrd="0" destOrd="0" parTransId="{68284175-E193-4F44-B588-E25E4D546188}" sibTransId="{D8BD512C-A196-4D4A-B356-C5534B8F3810}"/>
    <dgm:cxn modelId="{37515730-EA7B-4BCE-A499-F1F5E7C99C2B}" type="presOf" srcId="{6121F442-5A62-494E-94C6-179C239FA05D}" destId="{883448A7-44B3-40CB-9599-445D51304269}" srcOrd="0" destOrd="13" presId="urn:microsoft.com/office/officeart/2005/8/layout/hList1"/>
    <dgm:cxn modelId="{76BD6E31-9D06-4875-972F-D13F1A38617F}" type="presOf" srcId="{EEFCC638-F403-405A-B72E-2613D537FEC9}" destId="{65307AFF-1910-4859-AF64-A19D415EBA9C}" srcOrd="0" destOrd="0" presId="urn:microsoft.com/office/officeart/2005/8/layout/hList1"/>
    <dgm:cxn modelId="{F9B13933-D0DB-40A2-AC39-F81CC51F3829}" srcId="{58904ACA-3656-44E0-A56A-0D2B53F24140}" destId="{E160C009-460D-46D4-9590-07538834B4CE}" srcOrd="10" destOrd="0" parTransId="{FA1A9F8D-47C4-4A6B-9481-7AE8FCCD69B3}" sibTransId="{BA2FC07F-9BE0-412C-9AB5-27629626B775}"/>
    <dgm:cxn modelId="{02AB0434-9494-449A-B82B-1950EBAB1A31}" type="presOf" srcId="{B06490C4-E18D-4425-8767-CA4BEF506E3B}" destId="{0568094C-55DF-4492-AAC7-92A1804283FF}" srcOrd="0" destOrd="10" presId="urn:microsoft.com/office/officeart/2005/8/layout/hList1"/>
    <dgm:cxn modelId="{71526C34-C4FF-48D1-95D7-4936CDA324E0}" type="presOf" srcId="{0F14DD1D-A000-4578-B2F2-A0B7C8F206CF}" destId="{0568094C-55DF-4492-AAC7-92A1804283FF}" srcOrd="0" destOrd="17" presId="urn:microsoft.com/office/officeart/2005/8/layout/hList1"/>
    <dgm:cxn modelId="{148D8A34-3F75-44A2-A0A9-F44A64B82A72}" type="presOf" srcId="{E75D53D9-6ED6-4EC4-A173-D5D197F99332}" destId="{F828D70D-030A-44A7-9E17-84426B3AAB1E}" srcOrd="0" destOrd="6" presId="urn:microsoft.com/office/officeart/2005/8/layout/hList1"/>
    <dgm:cxn modelId="{3B29EE35-FE96-4C01-8BED-B1F84755D363}" srcId="{31E04232-8BF3-4A19-B925-9EEDDE79377A}" destId="{58904ACA-3656-44E0-A56A-0D2B53F24140}" srcOrd="0" destOrd="0" parTransId="{BD9D826E-3EE8-4871-9183-71AA31459D3B}" sibTransId="{6C420512-A92D-44F7-AF49-FC9825D437CC}"/>
    <dgm:cxn modelId="{943CED36-BD57-45A5-BF85-C3E6EBD52745}" type="presOf" srcId="{E216AEC5-659F-4DD7-8E08-59FB5C8FC6F0}" destId="{F29F9C4B-D520-46B5-A050-32EEB48333CB}" srcOrd="0" destOrd="5" presId="urn:microsoft.com/office/officeart/2005/8/layout/hList1"/>
    <dgm:cxn modelId="{B6CB4E39-F052-47A0-9FBE-951FEA421DB5}" type="presOf" srcId="{2828FF4F-1F1D-490B-92BE-BDA7A4B17EE6}" destId="{0568094C-55DF-4492-AAC7-92A1804283FF}" srcOrd="0" destOrd="15" presId="urn:microsoft.com/office/officeart/2005/8/layout/hList1"/>
    <dgm:cxn modelId="{32D0BB3B-543D-4BE6-8C54-DAB2A25B59D2}" type="presOf" srcId="{CDBA99F3-C41C-4448-8391-1415A2119FDA}" destId="{0568094C-55DF-4492-AAC7-92A1804283FF}" srcOrd="0" destOrd="16" presId="urn:microsoft.com/office/officeart/2005/8/layout/hList1"/>
    <dgm:cxn modelId="{8D2B7B3D-BA72-43CA-B413-793AA29AFCE9}" type="presOf" srcId="{88E96CC2-1AD6-4033-A387-2EBED2AC1674}" destId="{0568094C-55DF-4492-AAC7-92A1804283FF}" srcOrd="0" destOrd="2" presId="urn:microsoft.com/office/officeart/2005/8/layout/hList1"/>
    <dgm:cxn modelId="{906B923D-6C40-4368-A5DC-B647A22D2277}" srcId="{31E04232-8BF3-4A19-B925-9EEDDE79377A}" destId="{A75513C1-0341-44E9-9043-39C2D8181DA1}" srcOrd="1" destOrd="0" parTransId="{19122D98-CB8C-46BE-8D32-8B6D53683F1C}" sibTransId="{E28E24C6-BBA6-4340-AC18-FAE04EC9CA4A}"/>
    <dgm:cxn modelId="{5747415C-21A0-43C7-9E1A-5A3444E1C922}" type="presOf" srcId="{F11B4BAF-2F98-4A89-83FE-F1E7EE2F5D6C}" destId="{0568094C-55DF-4492-AAC7-92A1804283FF}" srcOrd="0" destOrd="0" presId="urn:microsoft.com/office/officeart/2005/8/layout/hList1"/>
    <dgm:cxn modelId="{3562C45C-1574-4A88-8D8C-27B8F6BFBB6A}" srcId="{7650FEA2-BF78-47D8-96E0-723F1C16C762}" destId="{5FDD4100-0589-4DBB-BFE9-58F1A83FD748}" srcOrd="2" destOrd="0" parTransId="{FF5EEE87-D8A9-498F-A0C3-904501542766}" sibTransId="{E483C659-EFC8-4654-84F1-BFE76A6CDB24}"/>
    <dgm:cxn modelId="{3C4F035D-59B9-4E3E-94FA-87B349AF5671}" type="presOf" srcId="{D7475C86-2122-421E-A894-6585F102224F}" destId="{883448A7-44B3-40CB-9599-445D51304269}" srcOrd="0" destOrd="7" presId="urn:microsoft.com/office/officeart/2005/8/layout/hList1"/>
    <dgm:cxn modelId="{5B97055F-5142-4146-9280-C4E0A7FEAB3B}" type="presOf" srcId="{D066B0C2-0441-4401-ACE6-29872151C58F}" destId="{883448A7-44B3-40CB-9599-445D51304269}" srcOrd="0" destOrd="4" presId="urn:microsoft.com/office/officeart/2005/8/layout/hList1"/>
    <dgm:cxn modelId="{B075B160-9D65-4FB3-9864-B6940DAED764}" type="presOf" srcId="{645AB926-4E81-44A5-9CA8-941BA423503F}" destId="{0568094C-55DF-4492-AAC7-92A1804283FF}" srcOrd="0" destOrd="14" presId="urn:microsoft.com/office/officeart/2005/8/layout/hList1"/>
    <dgm:cxn modelId="{363A2542-9069-4A20-9DA1-87FA0578BF91}" srcId="{A75513C1-0341-44E9-9043-39C2D8181DA1}" destId="{C42BC5D2-435A-46A1-AB50-D942BF8AF913}" srcOrd="11" destOrd="0" parTransId="{34AACE3C-26E2-4939-ADF1-41AA57861700}" sibTransId="{2E3625F7-5EB7-4EF8-9180-CC5B2C257D98}"/>
    <dgm:cxn modelId="{E8229062-17D3-48A6-831C-1A07F42D0961}" srcId="{EEFCC638-F403-405A-B72E-2613D537FEC9}" destId="{AEE2DE84-C63E-44F7-AD5E-E60F90D7E871}" srcOrd="6" destOrd="0" parTransId="{79D2A446-7C0A-4ECB-B0F3-3333431803D7}" sibTransId="{395A80DC-DC79-4BB5-8835-55407CA985AB}"/>
    <dgm:cxn modelId="{9103D064-FD6A-496E-B776-0ABCB4F0B10F}" type="presOf" srcId="{97A825D2-585E-418F-816D-F83AE55CB07C}" destId="{883448A7-44B3-40CB-9599-445D51304269}" srcOrd="0" destOrd="11" presId="urn:microsoft.com/office/officeart/2005/8/layout/hList1"/>
    <dgm:cxn modelId="{D9ABDD44-8C98-49FB-A7AF-EC90F160C105}" type="presOf" srcId="{11A0FE82-22F7-4001-9F35-C312157697F8}" destId="{883448A7-44B3-40CB-9599-445D51304269}" srcOrd="0" destOrd="6" presId="urn:microsoft.com/office/officeart/2005/8/layout/hList1"/>
    <dgm:cxn modelId="{9D8E3548-4C1E-4CFA-807A-6D08649A948F}" srcId="{EEFCC638-F403-405A-B72E-2613D537FEC9}" destId="{88E96CC2-1AD6-4033-A387-2EBED2AC1674}" srcOrd="2" destOrd="0" parTransId="{7116AF7C-329B-4CAC-895B-F30AFB06043F}" sibTransId="{9509E9D8-1DC0-4FDE-B1EC-8AE760BC1BD8}"/>
    <dgm:cxn modelId="{67001C49-0686-46EF-8861-47DE721736FA}" type="presOf" srcId="{74FEC376-3C3F-4776-8F73-87A8848E02FF}" destId="{F828D70D-030A-44A7-9E17-84426B3AAB1E}" srcOrd="0" destOrd="8" presId="urn:microsoft.com/office/officeart/2005/8/layout/hList1"/>
    <dgm:cxn modelId="{BA947B69-8744-415D-AE6F-85074B6C72AE}" srcId="{58904ACA-3656-44E0-A56A-0D2B53F24140}" destId="{DEDF99BB-3557-4B56-889A-3A6F9C64E375}" srcOrd="16" destOrd="0" parTransId="{256E4120-F78C-4EAF-8F5B-44A21BDB5E18}" sibTransId="{52355FE4-1448-41FD-B091-277BF2AC8F60}"/>
    <dgm:cxn modelId="{8D5F9B6A-0D63-400E-9E5F-5C7D5F4A68A4}" srcId="{A75513C1-0341-44E9-9043-39C2D8181DA1}" destId="{74FEC376-3C3F-4776-8F73-87A8848E02FF}" srcOrd="8" destOrd="0" parTransId="{94D0BD27-86FC-4C88-8C40-11757935303A}" sibTransId="{65FCB433-C870-4A2B-95AD-2D8889B2751A}"/>
    <dgm:cxn modelId="{ED342D4B-BB52-41C6-B03A-4C6242FEE6CE}" type="presOf" srcId="{82429AF1-F388-4EDE-BD0D-752EC3F44D24}" destId="{0568094C-55DF-4492-AAC7-92A1804283FF}" srcOrd="0" destOrd="13" presId="urn:microsoft.com/office/officeart/2005/8/layout/hList1"/>
    <dgm:cxn modelId="{26BD2E4B-8AD9-43E3-AB37-C9E28DE7F924}" srcId="{EEFCC638-F403-405A-B72E-2613D537FEC9}" destId="{D2BE1F64-B32B-4D9F-9BAB-F896CB0CD39F}" srcOrd="11" destOrd="0" parTransId="{6CC42E82-15A2-4D8B-9F61-C112F73505C0}" sibTransId="{1641B0F2-39BE-42AF-80F3-B3266BCEA898}"/>
    <dgm:cxn modelId="{3FF19870-DA52-4A3A-9A7C-C623B1CFCAB0}" srcId="{58904ACA-3656-44E0-A56A-0D2B53F24140}" destId="{64B213E3-0A15-4688-B553-FD852D9D9756}" srcOrd="8" destOrd="0" parTransId="{46F258C2-EF32-498E-B568-CC20488DAA80}" sibTransId="{4AFBB920-23F7-4DA3-A2EC-6C7C077E9449}"/>
    <dgm:cxn modelId="{1C08D770-9428-4E45-8905-F40F67C82DF2}" srcId="{58904ACA-3656-44E0-A56A-0D2B53F24140}" destId="{A4E0F0F3-A19C-49DF-910D-EC1D930FB94C}" srcOrd="9" destOrd="0" parTransId="{0D5C7C16-A67A-4834-A154-AF84EC35911D}" sibTransId="{47419CA4-43F5-45A3-8669-B1E9EE621DC2}"/>
    <dgm:cxn modelId="{07095852-B77D-4A2F-873E-DD81EA27C5C6}" srcId="{EEFCC638-F403-405A-B72E-2613D537FEC9}" destId="{F11B4BAF-2F98-4A89-83FE-F1E7EE2F5D6C}" srcOrd="0" destOrd="0" parTransId="{0803F7FC-C058-4ECA-A812-5C31C61D5C0E}" sibTransId="{C8F2C3A2-6814-4AE0-BD08-90FE427EB8D7}"/>
    <dgm:cxn modelId="{7BB42854-6EA7-487F-883A-DCF58484DD1C}" srcId="{EEFCC638-F403-405A-B72E-2613D537FEC9}" destId="{AF542EEF-2C07-418F-8DF2-9C98E8CFE4C1}" srcOrd="5" destOrd="0" parTransId="{060DDFB6-72D5-4564-93A3-59CCF14BB34D}" sibTransId="{D2B3DAE1-B0DD-4050-BFC3-4AFB6463C459}"/>
    <dgm:cxn modelId="{16F34E54-FF6D-41B6-8F98-E4E16278F57D}" srcId="{7650FEA2-BF78-47D8-96E0-723F1C16C762}" destId="{7C6D6EDB-5B28-4608-8B30-22504E85FE8D}" srcOrd="1" destOrd="0" parTransId="{741397A8-8727-497D-8785-0321949CCEEB}" sibTransId="{D6D491CE-3DC3-42DF-8F51-5401A671E724}"/>
    <dgm:cxn modelId="{A25C7374-2BF0-4913-B2F2-B33C5CCDBF73}" type="presOf" srcId="{120AF5EF-665B-4EB5-B782-1A50687C6F8B}" destId="{0568094C-55DF-4492-AAC7-92A1804283FF}" srcOrd="0" destOrd="7" presId="urn:microsoft.com/office/officeart/2005/8/layout/hList1"/>
    <dgm:cxn modelId="{CF168179-B10B-4E5F-862F-1FA1D89B77AC}" srcId="{58904ACA-3656-44E0-A56A-0D2B53F24140}" destId="{099E541D-D02D-4C07-91A9-3A728C65D63F}" srcOrd="1" destOrd="0" parTransId="{2DD60EF5-1929-47C7-A109-DCFADAFE2C5A}" sibTransId="{66761DF0-4ADF-46E6-9828-46B0B89C2A08}"/>
    <dgm:cxn modelId="{045A7D7E-65FE-4DBD-8C91-F0E8D16F8315}" type="presOf" srcId="{A22E5A0E-F76A-4E9C-BAAA-6B714D3746BE}" destId="{0568094C-55DF-4492-AAC7-92A1804283FF}" srcOrd="0" destOrd="8" presId="urn:microsoft.com/office/officeart/2005/8/layout/hList1"/>
    <dgm:cxn modelId="{D03B9F7E-24C5-4901-8231-6D5358EA415A}" type="presOf" srcId="{A62D3AE7-18E4-4EC3-A4B5-04E52A18148D}" destId="{883448A7-44B3-40CB-9599-445D51304269}" srcOrd="0" destOrd="3" presId="urn:microsoft.com/office/officeart/2005/8/layout/hList1"/>
    <dgm:cxn modelId="{4D7C1A80-442B-4B95-A307-CD1B13BA23AC}" type="presOf" srcId="{01C6D12D-69EB-4103-9D30-BB969BDAC767}" destId="{0568094C-55DF-4492-AAC7-92A1804283FF}" srcOrd="0" destOrd="9" presId="urn:microsoft.com/office/officeart/2005/8/layout/hList1"/>
    <dgm:cxn modelId="{E7B1CA81-FE58-4D0D-A98F-6DB27AF0C9AF}" srcId="{7650FEA2-BF78-47D8-96E0-723F1C16C762}" destId="{E216AEC5-659F-4DD7-8E08-59FB5C8FC6F0}" srcOrd="5" destOrd="0" parTransId="{7ABFA567-D2F8-49ED-9B62-79F214F121CB}" sibTransId="{E15CEBB3-AF99-4715-B6F0-C2D7BDF54C61}"/>
    <dgm:cxn modelId="{44D94987-732A-4FE1-9946-E77B9006FC19}" type="presOf" srcId="{4EA0968F-3441-431F-B302-938D6ADA762E}" destId="{0568094C-55DF-4492-AAC7-92A1804283FF}" srcOrd="0" destOrd="1" presId="urn:microsoft.com/office/officeart/2005/8/layout/hList1"/>
    <dgm:cxn modelId="{D3228F88-DAA3-4588-BA45-5A14E16ADC85}" type="presOf" srcId="{C42BC5D2-435A-46A1-AB50-D942BF8AF913}" destId="{F828D70D-030A-44A7-9E17-84426B3AAB1E}" srcOrd="0" destOrd="11" presId="urn:microsoft.com/office/officeart/2005/8/layout/hList1"/>
    <dgm:cxn modelId="{8F6A6C89-2592-4A79-BF50-86C92F6DEFB1}" type="presOf" srcId="{31E04232-8BF3-4A19-B925-9EEDDE79377A}" destId="{B11C608F-DCF4-49A7-8956-F1E4FD8F4E46}" srcOrd="0" destOrd="0" presId="urn:microsoft.com/office/officeart/2005/8/layout/hList1"/>
    <dgm:cxn modelId="{5E410A8A-542A-45A5-B2C7-702249EDAD71}" srcId="{EEFCC638-F403-405A-B72E-2613D537FEC9}" destId="{4EA0968F-3441-431F-B302-938D6ADA762E}" srcOrd="1" destOrd="0" parTransId="{3B887CF2-C3FF-4D20-AC7D-3B2A0C18DA69}" sibTransId="{B9366700-75C2-4019-997F-476BCAEB1D2E}"/>
    <dgm:cxn modelId="{065D178A-8532-463A-B1F3-7B8C637ABC63}" type="presOf" srcId="{64B213E3-0A15-4688-B553-FD852D9D9756}" destId="{883448A7-44B3-40CB-9599-445D51304269}" srcOrd="0" destOrd="8" presId="urn:microsoft.com/office/officeart/2005/8/layout/hList1"/>
    <dgm:cxn modelId="{307CB58B-3C4E-4945-8049-D0E7A7E9DB0A}" srcId="{EEFCC638-F403-405A-B72E-2613D537FEC9}" destId="{0F14DD1D-A000-4578-B2F2-A0B7C8F206CF}" srcOrd="17" destOrd="0" parTransId="{343C424B-C672-4019-9625-3BB3C13736EE}" sibTransId="{E2ACBBAB-F30D-4193-90C5-4F899DA5B118}"/>
    <dgm:cxn modelId="{C1DD5090-3301-426E-9460-7CC93D6980E6}" srcId="{A75513C1-0341-44E9-9043-39C2D8181DA1}" destId="{1B3B6626-8F80-4DE9-A941-0540D07F7360}" srcOrd="0" destOrd="0" parTransId="{852683E5-31E3-4332-A2A9-14808A77AD6E}" sibTransId="{4E0EFE0F-F53E-4262-80E5-817E326BEA0D}"/>
    <dgm:cxn modelId="{846B9A92-E87B-4F42-82E6-A916CF7CB71D}" type="presOf" srcId="{710CBBE3-4967-40B8-95F2-F2F7A74956F7}" destId="{F828D70D-030A-44A7-9E17-84426B3AAB1E}" srcOrd="0" destOrd="3" presId="urn:microsoft.com/office/officeart/2005/8/layout/hList1"/>
    <dgm:cxn modelId="{BC74BF96-283B-4192-9298-E970531F3560}" type="presOf" srcId="{42D3AE4F-908F-4744-BD54-D126FB0B88FB}" destId="{883448A7-44B3-40CB-9599-445D51304269}" srcOrd="0" destOrd="2" presId="urn:microsoft.com/office/officeart/2005/8/layout/hList1"/>
    <dgm:cxn modelId="{AC2ABE97-4AB6-4D08-8D23-ACAA6128543A}" srcId="{58904ACA-3656-44E0-A56A-0D2B53F24140}" destId="{6121F442-5A62-494E-94C6-179C239FA05D}" srcOrd="13" destOrd="0" parTransId="{C7533983-D3E5-40B8-A306-2370B703F696}" sibTransId="{FF058100-B71F-475D-BDEF-B13B2B95EFF3}"/>
    <dgm:cxn modelId="{C5C50498-0F25-4791-A638-715C42C899C9}" srcId="{A75513C1-0341-44E9-9043-39C2D8181DA1}" destId="{F8273209-E2AD-469D-A2C8-54B327F16589}" srcOrd="1" destOrd="0" parTransId="{D914B56B-93D2-407F-B4B7-075FF03DCCEF}" sibTransId="{881C14F2-7882-4E4C-89EE-09E55F0B0A05}"/>
    <dgm:cxn modelId="{23587098-76EF-4E22-83D7-039E2B3BDAE5}" type="presOf" srcId="{C163AF3F-D677-46E3-A542-06057A63FC1D}" destId="{0568094C-55DF-4492-AAC7-92A1804283FF}" srcOrd="0" destOrd="12" presId="urn:microsoft.com/office/officeart/2005/8/layout/hList1"/>
    <dgm:cxn modelId="{E9660199-D0A5-42E6-87AF-662505CC2959}" type="presOf" srcId="{AEAFCF5D-0C99-4A21-B39A-FAE394F806D7}" destId="{F828D70D-030A-44A7-9E17-84426B3AAB1E}" srcOrd="0" destOrd="4" presId="urn:microsoft.com/office/officeart/2005/8/layout/hList1"/>
    <dgm:cxn modelId="{C816D099-4292-4177-A57A-BDEF63F7112A}" type="presOf" srcId="{776B820E-DDEB-4CE0-9DC3-C395CCC8002F}" destId="{F29F9C4B-D520-46B5-A050-32EEB48333CB}" srcOrd="0" destOrd="7" presId="urn:microsoft.com/office/officeart/2005/8/layout/hList1"/>
    <dgm:cxn modelId="{D493E19B-7027-4DF3-ADE7-C1DBF4B68702}" type="presOf" srcId="{26B2E7A3-7857-4D70-BA92-498CFA07F28D}" destId="{F828D70D-030A-44A7-9E17-84426B3AAB1E}" srcOrd="0" destOrd="10" presId="urn:microsoft.com/office/officeart/2005/8/layout/hList1"/>
    <dgm:cxn modelId="{5971FC9D-CEFA-4293-B41A-A0A20B35F295}" srcId="{58904ACA-3656-44E0-A56A-0D2B53F24140}" destId="{4EC1721C-F035-4E37-A10A-C4650D50E426}" srcOrd="15" destOrd="0" parTransId="{B350ED4D-1350-4BA7-BD59-8950E26BCE75}" sibTransId="{6463D221-6A93-471F-916A-BD8611BBCEB4}"/>
    <dgm:cxn modelId="{6E3C99A4-6952-4DA9-AC11-5CE148BB09A9}" srcId="{EEFCC638-F403-405A-B72E-2613D537FEC9}" destId="{645AB926-4E81-44A5-9CA8-941BA423503F}" srcOrd="14" destOrd="0" parTransId="{5FFC3A29-A109-42E6-A8F0-677F8467409C}" sibTransId="{265064A2-AB5B-4FEB-B76F-57C2D3A5A487}"/>
    <dgm:cxn modelId="{5FE6F0A4-41BF-4903-A40F-A9979BBFC1C4}" srcId="{58904ACA-3656-44E0-A56A-0D2B53F24140}" destId="{11A0FE82-22F7-4001-9F35-C312157697F8}" srcOrd="6" destOrd="0" parTransId="{517443C5-D6B6-4F39-AE20-116B5A8CF126}" sibTransId="{EEFE6769-70DE-4334-B624-2B86201B8786}"/>
    <dgm:cxn modelId="{D6DA1BA9-7B6B-4EF5-B997-CF31B102E3E1}" srcId="{EEFCC638-F403-405A-B72E-2613D537FEC9}" destId="{82429AF1-F388-4EDE-BD0D-752EC3F44D24}" srcOrd="13" destOrd="0" parTransId="{196C0060-D19E-4111-A88B-2F9E8F712E4D}" sibTransId="{057DCB3B-FFD5-4173-B076-D603F804E3FE}"/>
    <dgm:cxn modelId="{BFFC51A9-1D85-46A1-8A8E-94B3F803DDB0}" srcId="{A75513C1-0341-44E9-9043-39C2D8181DA1}" destId="{A87385A0-622C-4C8F-A269-CC5E75444B54}" srcOrd="7" destOrd="0" parTransId="{CF730B76-CE68-4E98-B898-8F845CDE42B7}" sibTransId="{524282AD-FFC0-4DDD-86F2-07A7184DFFF9}"/>
    <dgm:cxn modelId="{A7F9E4A9-F536-4FBD-BA6B-8CE1C508AE51}" srcId="{A75513C1-0341-44E9-9043-39C2D8181DA1}" destId="{E75D53D9-6ED6-4EC4-A173-D5D197F99332}" srcOrd="6" destOrd="0" parTransId="{8DE68759-118E-4D7B-BA5A-F3BF7EB60DD4}" sibTransId="{FAFA053F-BD4F-4685-865E-91BE73B44E01}"/>
    <dgm:cxn modelId="{28851FAA-663A-48EA-910C-B1CFC1707B92}" type="presOf" srcId="{58904ACA-3656-44E0-A56A-0D2B53F24140}" destId="{21BBF3E1-5E09-437F-97FA-45159A5BD2B9}" srcOrd="0" destOrd="0" presId="urn:microsoft.com/office/officeart/2005/8/layout/hList1"/>
    <dgm:cxn modelId="{FA3EABAB-2706-4C37-AE63-573AA0BDE384}" type="presOf" srcId="{A87385A0-622C-4C8F-A269-CC5E75444B54}" destId="{F828D70D-030A-44A7-9E17-84426B3AAB1E}" srcOrd="0" destOrd="7" presId="urn:microsoft.com/office/officeart/2005/8/layout/hList1"/>
    <dgm:cxn modelId="{644FAFAB-730E-4AD0-AFF1-E08B80BB3769}" srcId="{7650FEA2-BF78-47D8-96E0-723F1C16C762}" destId="{CBFF320B-6C7F-4A6A-8ACA-1AE279513863}" srcOrd="4" destOrd="0" parTransId="{8C879F03-0848-4D99-B524-6316C90B35EE}" sibTransId="{6AABEFF6-3137-42C7-8A13-719BF8B3FB10}"/>
    <dgm:cxn modelId="{1FC4C6AE-BFCB-4CB6-8CAE-C9A5CB81D315}" srcId="{A75513C1-0341-44E9-9043-39C2D8181DA1}" destId="{710CBBE3-4967-40B8-95F2-F2F7A74956F7}" srcOrd="3" destOrd="0" parTransId="{F6DA5F7A-14EB-444F-83CB-838E5FFACE10}" sibTransId="{5D3BA24D-5921-488B-B82B-3AE5A1BDAF43}"/>
    <dgm:cxn modelId="{7849DDAE-CB56-4BAE-BABB-8DCF415955F8}" srcId="{A75513C1-0341-44E9-9043-39C2D8181DA1}" destId="{26B2E7A3-7857-4D70-BA92-498CFA07F28D}" srcOrd="10" destOrd="0" parTransId="{C45C6A13-6CEF-4F08-8B39-E4D0F365B562}" sibTransId="{8291532C-48E7-4C25-8B4B-70CBDBC10FEE}"/>
    <dgm:cxn modelId="{B4483CB4-0656-4A6D-8F86-C8334F349D28}" srcId="{7650FEA2-BF78-47D8-96E0-723F1C16C762}" destId="{776B820E-DDEB-4CE0-9DC3-C395CCC8002F}" srcOrd="7" destOrd="0" parTransId="{21FD7118-2EA0-415C-854E-997CED4B6B34}" sibTransId="{593870CA-A828-4FB3-8192-4D9EB8CCB139}"/>
    <dgm:cxn modelId="{CA3E7AB9-6458-4628-A01E-81116874594F}" srcId="{EEFCC638-F403-405A-B72E-2613D537FEC9}" destId="{A22E5A0E-F76A-4E9C-BAAA-6B714D3746BE}" srcOrd="8" destOrd="0" parTransId="{2DB1A9E9-B6D9-40CA-A329-3E7034B701C4}" sibTransId="{79D05EF0-4AA6-44C1-BEE9-2C13670BE6BC}"/>
    <dgm:cxn modelId="{20B74BBD-FC05-4EAD-A833-26B26C9FF5B5}" srcId="{EEFCC638-F403-405A-B72E-2613D537FEC9}" destId="{B06490C4-E18D-4425-8767-CA4BEF506E3B}" srcOrd="10" destOrd="0" parTransId="{F682242E-3752-414F-966A-240630366CE6}" sibTransId="{BFF18FBC-79A1-487A-BBF2-3F1D46A95A68}"/>
    <dgm:cxn modelId="{5305B6BE-20BB-44AF-A4FA-865504BF73B6}" srcId="{58904ACA-3656-44E0-A56A-0D2B53F24140}" destId="{42D3AE4F-908F-4744-BD54-D126FB0B88FB}" srcOrd="2" destOrd="0" parTransId="{43182E11-A709-4831-BB66-0DAB79605920}" sibTransId="{CEAA3AB1-51DA-458E-A744-10DC82BDB13C}"/>
    <dgm:cxn modelId="{840C43BF-3657-412E-8F13-FBF2711102BD}" type="presOf" srcId="{D072A866-88E4-4DC9-B430-42BDF7F51EA2}" destId="{883448A7-44B3-40CB-9599-445D51304269}" srcOrd="0" destOrd="0" presId="urn:microsoft.com/office/officeart/2005/8/layout/hList1"/>
    <dgm:cxn modelId="{2B7594C0-2976-40C0-B949-F008D6DFEE3E}" srcId="{EEFCC638-F403-405A-B72E-2613D537FEC9}" destId="{2828FF4F-1F1D-490B-92BE-BDA7A4B17EE6}" srcOrd="15" destOrd="0" parTransId="{FB19CE13-51CA-4F40-9232-A222D6FB0C75}" sibTransId="{3FE064E8-7642-4572-B212-08B1455FBDD3}"/>
    <dgm:cxn modelId="{4BC457C4-B8A2-4E28-99B0-08963838417D}" srcId="{EEFCC638-F403-405A-B72E-2613D537FEC9}" destId="{01C6D12D-69EB-4103-9D30-BB969BDAC767}" srcOrd="9" destOrd="0" parTransId="{C8D21775-C0DF-459A-BC25-FC55127BEB6D}" sibTransId="{4922F7D1-6DC7-4138-A15C-7BB344F18066}"/>
    <dgm:cxn modelId="{20AFE8C5-BA31-4C99-A1E2-53915C7E1C9B}" srcId="{7650FEA2-BF78-47D8-96E0-723F1C16C762}" destId="{608CA875-9F9E-40C5-9794-9CCBB0EAE647}" srcOrd="0" destOrd="0" parTransId="{85D3FFAA-E6CE-4EF6-8EE7-7BF35BE87D34}" sibTransId="{D1C024E1-41B2-484A-BF8A-F485E91EA30D}"/>
    <dgm:cxn modelId="{E9BCE5CE-46A0-4DCC-84BB-BE00FAF52D40}" type="presOf" srcId="{A75513C1-0341-44E9-9043-39C2D8181DA1}" destId="{7D61B5A0-2300-44CF-862B-66B1A1F9DF1E}" srcOrd="0" destOrd="0" presId="urn:microsoft.com/office/officeart/2005/8/layout/hList1"/>
    <dgm:cxn modelId="{72E0F1CE-957A-4541-967E-72C3C1495C34}" type="presOf" srcId="{1B3B6626-8F80-4DE9-A941-0540D07F7360}" destId="{F828D70D-030A-44A7-9E17-84426B3AAB1E}" srcOrd="0" destOrd="0" presId="urn:microsoft.com/office/officeart/2005/8/layout/hList1"/>
    <dgm:cxn modelId="{2BBD20D1-B6DA-4F97-B81D-7DA38C5DD4EB}" type="presOf" srcId="{D2BE1F64-B32B-4D9F-9BAB-F896CB0CD39F}" destId="{0568094C-55DF-4492-AAC7-92A1804283FF}" srcOrd="0" destOrd="11" presId="urn:microsoft.com/office/officeart/2005/8/layout/hList1"/>
    <dgm:cxn modelId="{199FE3D1-96E3-48EC-8DAC-12006FBD7D30}" srcId="{A75513C1-0341-44E9-9043-39C2D8181DA1}" destId="{D625DD00-BFF8-414E-85F4-58D58CAA5B2D}" srcOrd="9" destOrd="0" parTransId="{A6864BC1-BAF4-401B-AF85-7D44069F7127}" sibTransId="{1DD7F067-D54D-4717-BF30-BC5046324F8B}"/>
    <dgm:cxn modelId="{3F1F1AD3-002E-4041-BABD-9F6E8A898DC4}" srcId="{31E04232-8BF3-4A19-B925-9EEDDE79377A}" destId="{7650FEA2-BF78-47D8-96E0-723F1C16C762}" srcOrd="2" destOrd="0" parTransId="{2C6595AD-9D41-45AA-A233-F1A58030CC4B}" sibTransId="{740B7D26-7E96-465D-A2CA-AFC059071DB7}"/>
    <dgm:cxn modelId="{E560E3D4-611F-45E1-ADA5-6102BC485532}" srcId="{58904ACA-3656-44E0-A56A-0D2B53F24140}" destId="{A62D3AE7-18E4-4EC3-A4B5-04E52A18148D}" srcOrd="3" destOrd="0" parTransId="{5537A747-E5F1-4BB3-AE1C-939270117464}" sibTransId="{E880F232-5BDC-4398-BC07-9E5D009F7DDF}"/>
    <dgm:cxn modelId="{0BAF0CD5-6B74-4DA4-B9C7-22B2AC79904B}" type="presOf" srcId="{CA6CFA05-77C0-477B-B2E4-664DBD94F086}" destId="{F828D70D-030A-44A7-9E17-84426B3AAB1E}" srcOrd="0" destOrd="5" presId="urn:microsoft.com/office/officeart/2005/8/layout/hList1"/>
    <dgm:cxn modelId="{D19873D9-47EE-460A-862F-1B10DC68FCE3}" type="presOf" srcId="{DB15121D-408C-4E3B-8700-A206159366A0}" destId="{883448A7-44B3-40CB-9599-445D51304269}" srcOrd="0" destOrd="12" presId="urn:microsoft.com/office/officeart/2005/8/layout/hList1"/>
    <dgm:cxn modelId="{AF3949DA-3754-4FB6-90D1-1CDF8532B457}" srcId="{7650FEA2-BF78-47D8-96E0-723F1C16C762}" destId="{4494B4C6-2DF4-4553-AC28-4FA27DDD7AC5}" srcOrd="6" destOrd="0" parTransId="{AF8B739C-940B-4B9D-85D4-3F626BB3A361}" sibTransId="{96752D49-C0F3-4116-82EA-AABEB6A49636}"/>
    <dgm:cxn modelId="{E21B48DC-8419-4212-96E8-BC3D22B387FA}" type="presOf" srcId="{5FDD4100-0589-4DBB-BFE9-58F1A83FD748}" destId="{F29F9C4B-D520-46B5-A050-32EEB48333CB}" srcOrd="0" destOrd="2" presId="urn:microsoft.com/office/officeart/2005/8/layout/hList1"/>
    <dgm:cxn modelId="{D88179DD-2923-4DE5-9908-A0A2500A3710}" srcId="{7650FEA2-BF78-47D8-96E0-723F1C16C762}" destId="{83E8C940-EB8C-45F6-B6A9-7EC55267081C}" srcOrd="3" destOrd="0" parTransId="{3A058E0B-A4B3-42F8-A868-9D341ECC4AB9}" sibTransId="{56DBEF99-91C4-4EED-81AC-A242FC2DABF5}"/>
    <dgm:cxn modelId="{BDA80BE0-0CD4-4EB4-85D6-1EC5E3EA0562}" type="presOf" srcId="{099E541D-D02D-4C07-91A9-3A728C65D63F}" destId="{883448A7-44B3-40CB-9599-445D51304269}" srcOrd="0" destOrd="1" presId="urn:microsoft.com/office/officeart/2005/8/layout/hList1"/>
    <dgm:cxn modelId="{16E179E0-BD76-4F1E-93E4-C068982D3967}" type="presOf" srcId="{4EC1721C-F035-4E37-A10A-C4650D50E426}" destId="{883448A7-44B3-40CB-9599-445D51304269}" srcOrd="0" destOrd="15" presId="urn:microsoft.com/office/officeart/2005/8/layout/hList1"/>
    <dgm:cxn modelId="{2695A4E2-CDC3-4313-A4DC-F4C98AECEC72}" srcId="{EEFCC638-F403-405A-B72E-2613D537FEC9}" destId="{C163AF3F-D677-46E3-A542-06057A63FC1D}" srcOrd="12" destOrd="0" parTransId="{3684ADF1-0DC4-4AA6-A881-B57D19F9BF68}" sibTransId="{A55DBA41-0046-485A-9B51-1C41BE30F1F5}"/>
    <dgm:cxn modelId="{6C135BE4-E18F-4388-B250-A1F8520C73B1}" type="presOf" srcId="{AF542EEF-2C07-418F-8DF2-9C98E8CFE4C1}" destId="{0568094C-55DF-4492-AAC7-92A1804283FF}" srcOrd="0" destOrd="5" presId="urn:microsoft.com/office/officeart/2005/8/layout/hList1"/>
    <dgm:cxn modelId="{618422E9-B855-412A-BEFA-D6BF2CDD01BF}" type="presOf" srcId="{F8273209-E2AD-469D-A2C8-54B327F16589}" destId="{F828D70D-030A-44A7-9E17-84426B3AAB1E}" srcOrd="0" destOrd="1" presId="urn:microsoft.com/office/officeart/2005/8/layout/hList1"/>
    <dgm:cxn modelId="{26A152EA-6F5C-405F-ABD3-0DC80C0402BF}" srcId="{A75513C1-0341-44E9-9043-39C2D8181DA1}" destId="{AEAFCF5D-0C99-4A21-B39A-FAE394F806D7}" srcOrd="4" destOrd="0" parTransId="{EFBE65C0-AADF-4754-80EC-BB4CA0E51D54}" sibTransId="{AABCD444-75D2-4AEB-B5DF-1B84ACAA9DF9}"/>
    <dgm:cxn modelId="{42FB69EB-029E-460E-93AB-7CB560F4C211}" type="presOf" srcId="{7650FEA2-BF78-47D8-96E0-723F1C16C762}" destId="{36108504-3D8C-4907-9AA4-D4104FA89642}" srcOrd="0" destOrd="0" presId="urn:microsoft.com/office/officeart/2005/8/layout/hList1"/>
    <dgm:cxn modelId="{E143EAED-6615-4BCE-AF00-194BAEE79FEE}" type="presOf" srcId="{CBFF320B-6C7F-4A6A-8ACA-1AE279513863}" destId="{F29F9C4B-D520-46B5-A050-32EEB48333CB}" srcOrd="0" destOrd="4" presId="urn:microsoft.com/office/officeart/2005/8/layout/hList1"/>
    <dgm:cxn modelId="{7B4E53F1-3218-4FC9-B903-DE26D905437A}" type="presOf" srcId="{79EB56EE-B64D-4655-87FB-FFA0505969D9}" destId="{F828D70D-030A-44A7-9E17-84426B3AAB1E}" srcOrd="0" destOrd="2" presId="urn:microsoft.com/office/officeart/2005/8/layout/hList1"/>
    <dgm:cxn modelId="{1DC438F5-F340-411C-B7DA-F9EFAFF0C0B6}" srcId="{A75513C1-0341-44E9-9043-39C2D8181DA1}" destId="{CA6CFA05-77C0-477B-B2E4-664DBD94F086}" srcOrd="5" destOrd="0" parTransId="{1CA9BBFE-1A3F-4AC1-B334-927FD14729E2}" sibTransId="{C6611FD0-A14F-471A-BBB8-892B2B1E0438}"/>
    <dgm:cxn modelId="{61B6B5F7-500A-446B-A8B3-6915AE6CEC1A}" type="presOf" srcId="{95E3375F-4ACE-4085-B97D-6BDA58B66559}" destId="{883448A7-44B3-40CB-9599-445D51304269}" srcOrd="0" destOrd="5" presId="urn:microsoft.com/office/officeart/2005/8/layout/hList1"/>
    <dgm:cxn modelId="{7295F9F7-7B75-46A2-A727-68D39019B8B4}" type="presOf" srcId="{A4E0F0F3-A19C-49DF-910D-EC1D930FB94C}" destId="{883448A7-44B3-40CB-9599-445D51304269}" srcOrd="0" destOrd="9" presId="urn:microsoft.com/office/officeart/2005/8/layout/hList1"/>
    <dgm:cxn modelId="{E94C34F8-E2F8-4B38-A043-D035CDF0EA7B}" srcId="{58904ACA-3656-44E0-A56A-0D2B53F24140}" destId="{DB15121D-408C-4E3B-8700-A206159366A0}" srcOrd="12" destOrd="0" parTransId="{DE035421-2BF0-49DC-9076-5AF286A8DBAB}" sibTransId="{0722D1D9-2344-4FFB-9E8C-25F84C43F74B}"/>
    <dgm:cxn modelId="{88E835F8-6EB8-48BB-9ACB-A5309585C8FB}" type="presOf" srcId="{83E8C940-EB8C-45F6-B6A9-7EC55267081C}" destId="{F29F9C4B-D520-46B5-A050-32EEB48333CB}" srcOrd="0" destOrd="3" presId="urn:microsoft.com/office/officeart/2005/8/layout/hList1"/>
    <dgm:cxn modelId="{29A600FD-11B9-474E-85D0-A9E0E156E5AC}" type="presOf" srcId="{E160C009-460D-46D4-9590-07538834B4CE}" destId="{883448A7-44B3-40CB-9599-445D51304269}" srcOrd="0" destOrd="10" presId="urn:microsoft.com/office/officeart/2005/8/layout/hList1"/>
    <dgm:cxn modelId="{FB7869FD-E965-4C48-92C3-8215697996CB}" type="presOf" srcId="{7C6D6EDB-5B28-4608-8B30-22504E85FE8D}" destId="{F29F9C4B-D520-46B5-A050-32EEB48333CB}" srcOrd="0" destOrd="1" presId="urn:microsoft.com/office/officeart/2005/8/layout/hList1"/>
    <dgm:cxn modelId="{249208FF-6423-4C45-9A50-DD3C77C3DA38}" srcId="{EEFCC638-F403-405A-B72E-2613D537FEC9}" destId="{EB9C7C37-4FB2-4F33-B350-0BA3333E7AB6}" srcOrd="4" destOrd="0" parTransId="{81A307E6-7CD6-4096-8B2B-A1C7024F3BB4}" sibTransId="{662B6377-2584-4B80-B6A9-897C99354D13}"/>
    <dgm:cxn modelId="{67227D1C-2588-4E2F-8D3D-EED42C003914}" type="presParOf" srcId="{B11C608F-DCF4-49A7-8956-F1E4FD8F4E46}" destId="{5E7793BF-6404-4A0D-A7AE-C7053779374C}" srcOrd="0" destOrd="0" presId="urn:microsoft.com/office/officeart/2005/8/layout/hList1"/>
    <dgm:cxn modelId="{6C86C92D-1A7F-4436-96C0-394075EA5819}" type="presParOf" srcId="{5E7793BF-6404-4A0D-A7AE-C7053779374C}" destId="{21BBF3E1-5E09-437F-97FA-45159A5BD2B9}" srcOrd="0" destOrd="0" presId="urn:microsoft.com/office/officeart/2005/8/layout/hList1"/>
    <dgm:cxn modelId="{9D4169BB-F629-4C7D-BD4D-DCB14BB307B6}" type="presParOf" srcId="{5E7793BF-6404-4A0D-A7AE-C7053779374C}" destId="{883448A7-44B3-40CB-9599-445D51304269}" srcOrd="1" destOrd="0" presId="urn:microsoft.com/office/officeart/2005/8/layout/hList1"/>
    <dgm:cxn modelId="{F02804DC-853A-45DE-9C7F-BDD93D2891A9}" type="presParOf" srcId="{B11C608F-DCF4-49A7-8956-F1E4FD8F4E46}" destId="{32A01436-6620-4C53-81D2-A425B942378A}" srcOrd="1" destOrd="0" presId="urn:microsoft.com/office/officeart/2005/8/layout/hList1"/>
    <dgm:cxn modelId="{9A9D7E7C-CB65-4605-A822-F73BF1AFE537}" type="presParOf" srcId="{B11C608F-DCF4-49A7-8956-F1E4FD8F4E46}" destId="{C6863C73-3EEF-4A84-A4E0-EB843ACDF64D}" srcOrd="2" destOrd="0" presId="urn:microsoft.com/office/officeart/2005/8/layout/hList1"/>
    <dgm:cxn modelId="{C6E5A2ED-1A3E-43A7-99ED-FE7F18208E1E}" type="presParOf" srcId="{C6863C73-3EEF-4A84-A4E0-EB843ACDF64D}" destId="{7D61B5A0-2300-44CF-862B-66B1A1F9DF1E}" srcOrd="0" destOrd="0" presId="urn:microsoft.com/office/officeart/2005/8/layout/hList1"/>
    <dgm:cxn modelId="{49F1B474-7879-4AE9-AFE2-9FF3E0022900}" type="presParOf" srcId="{C6863C73-3EEF-4A84-A4E0-EB843ACDF64D}" destId="{F828D70D-030A-44A7-9E17-84426B3AAB1E}" srcOrd="1" destOrd="0" presId="urn:microsoft.com/office/officeart/2005/8/layout/hList1"/>
    <dgm:cxn modelId="{D7F7C734-B9DA-4703-876F-C18603AD688B}" type="presParOf" srcId="{B11C608F-DCF4-49A7-8956-F1E4FD8F4E46}" destId="{5AB5A51A-F97D-4A85-9A2E-163B0ECAE579}" srcOrd="3" destOrd="0" presId="urn:microsoft.com/office/officeart/2005/8/layout/hList1"/>
    <dgm:cxn modelId="{60088E6D-447D-4890-A740-388F70B9E10F}" type="presParOf" srcId="{B11C608F-DCF4-49A7-8956-F1E4FD8F4E46}" destId="{31E09F29-7CAE-4293-A666-CC6AB6BFAADA}" srcOrd="4" destOrd="0" presId="urn:microsoft.com/office/officeart/2005/8/layout/hList1"/>
    <dgm:cxn modelId="{E7F70C8E-103E-4F79-95C9-54BEE47AFE87}" type="presParOf" srcId="{31E09F29-7CAE-4293-A666-CC6AB6BFAADA}" destId="{36108504-3D8C-4907-9AA4-D4104FA89642}" srcOrd="0" destOrd="0" presId="urn:microsoft.com/office/officeart/2005/8/layout/hList1"/>
    <dgm:cxn modelId="{5C5FD811-D6FE-45D5-A958-D96358109E05}" type="presParOf" srcId="{31E09F29-7CAE-4293-A666-CC6AB6BFAADA}" destId="{F29F9C4B-D520-46B5-A050-32EEB48333CB}" srcOrd="1" destOrd="0" presId="urn:microsoft.com/office/officeart/2005/8/layout/hList1"/>
    <dgm:cxn modelId="{4E46B4E2-28A3-4FB1-85EE-CC4E6D32168B}" type="presParOf" srcId="{B11C608F-DCF4-49A7-8956-F1E4FD8F4E46}" destId="{E6AA6B5F-2491-4A32-9391-C1D55C36080A}" srcOrd="5" destOrd="0" presId="urn:microsoft.com/office/officeart/2005/8/layout/hList1"/>
    <dgm:cxn modelId="{6AE7DC05-2268-4401-AFDB-234897FDCDEA}" type="presParOf" srcId="{B11C608F-DCF4-49A7-8956-F1E4FD8F4E46}" destId="{D710CFFC-F38F-47DC-8651-C87E639FF2FE}" srcOrd="6" destOrd="0" presId="urn:microsoft.com/office/officeart/2005/8/layout/hList1"/>
    <dgm:cxn modelId="{B6AF9700-7C02-483B-B817-192E75A711AB}" type="presParOf" srcId="{D710CFFC-F38F-47DC-8651-C87E639FF2FE}" destId="{65307AFF-1910-4859-AF64-A19D415EBA9C}" srcOrd="0" destOrd="0" presId="urn:microsoft.com/office/officeart/2005/8/layout/hList1"/>
    <dgm:cxn modelId="{6DB3B065-3D4E-427A-92F6-3352FCA7D2BF}" type="presParOf" srcId="{D710CFFC-F38F-47DC-8651-C87E639FF2FE}" destId="{0568094C-55DF-4492-AAC7-92A1804283FF}"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B6401C6-7F9F-443B-9460-B1C6B8333D8B}" type="doc">
      <dgm:prSet loTypeId="urn:microsoft.com/office/officeart/2005/8/layout/chevron1" loCatId="process" qsTypeId="urn:microsoft.com/office/officeart/2005/8/quickstyle/simple5" qsCatId="simple" csTypeId="urn:microsoft.com/office/officeart/2005/8/colors/colorful5" csCatId="colorful" phldr="1"/>
      <dgm:spPr/>
      <dgm:t>
        <a:bodyPr/>
        <a:lstStyle/>
        <a:p>
          <a:endParaRPr lang="en-GB"/>
        </a:p>
      </dgm:t>
    </dgm:pt>
    <dgm:pt modelId="{866867CC-1F07-439B-8359-BE760DFC056C}">
      <dgm:prSet phldrT="[Text]" custT="1"/>
      <dgm:spPr/>
      <dgm:t>
        <a:bodyPr/>
        <a:lstStyle/>
        <a:p>
          <a:r>
            <a:rPr lang="en-GB" sz="2800" b="1" dirty="0">
              <a:latin typeface="Dreaming Outloud Pro" panose="03050502040302030504" pitchFamily="66" charset="0"/>
              <a:cs typeface="Dreaming Outloud Pro" panose="03050502040302030504" pitchFamily="66" charset="0"/>
            </a:rPr>
            <a:t>Children who need additional SEND support </a:t>
          </a:r>
        </a:p>
      </dgm:t>
    </dgm:pt>
    <dgm:pt modelId="{B1141C5C-FDD0-48D2-AE29-03EB7EBCB0C4}" type="parTrans" cxnId="{01A0A606-E91E-4E36-B8EB-A38164C07922}">
      <dgm:prSet/>
      <dgm:spPr/>
      <dgm:t>
        <a:bodyPr/>
        <a:lstStyle/>
        <a:p>
          <a:endParaRPr lang="en-GB"/>
        </a:p>
      </dgm:t>
    </dgm:pt>
    <dgm:pt modelId="{FDD4D92F-A03A-4F33-94A2-B6E481C5CA9B}" type="sibTrans" cxnId="{01A0A606-E91E-4E36-B8EB-A38164C07922}">
      <dgm:prSet/>
      <dgm:spPr/>
      <dgm:t>
        <a:bodyPr/>
        <a:lstStyle/>
        <a:p>
          <a:endParaRPr lang="en-GB"/>
        </a:p>
      </dgm:t>
    </dgm:pt>
    <dgm:pt modelId="{2F34D7B6-BDC8-4239-886F-4C64883705D3}">
      <dgm:prSet phldrT="[Text]"/>
      <dgm:spPr/>
      <dgm:t>
        <a:bodyPr/>
        <a:lstStyle/>
        <a:p>
          <a:pPr marL="114300" lvl="1" indent="0" algn="just" defTabSz="622300">
            <a:spcBef>
              <a:spcPct val="0"/>
            </a:spcBef>
            <a:spcAft>
              <a:spcPct val="15000"/>
            </a:spcAft>
          </a:pPr>
          <a:r>
            <a:rPr lang="en-GB" b="1" dirty="0">
              <a:latin typeface="Century Gothic" panose="020B0502020202020204" pitchFamily="34" charset="0"/>
              <a:cs typeface="Dreaming Outloud Pro" panose="03050502040302030504" pitchFamily="66" charset="0"/>
            </a:rPr>
            <a:t>Schools termly tracking data and pupil progress discussions.</a:t>
          </a:r>
        </a:p>
      </dgm:t>
    </dgm:pt>
    <dgm:pt modelId="{DD772059-6F23-4377-BF38-D4E5540F1AF7}" type="parTrans" cxnId="{446A2267-B970-432C-9EE3-1BC9EC00FFAA}">
      <dgm:prSet/>
      <dgm:spPr/>
      <dgm:t>
        <a:bodyPr/>
        <a:lstStyle/>
        <a:p>
          <a:endParaRPr lang="en-GB"/>
        </a:p>
      </dgm:t>
    </dgm:pt>
    <dgm:pt modelId="{2F12140E-F428-4ADB-86AD-3A4580503219}" type="sibTrans" cxnId="{446A2267-B970-432C-9EE3-1BC9EC00FFAA}">
      <dgm:prSet/>
      <dgm:spPr/>
      <dgm:t>
        <a:bodyPr/>
        <a:lstStyle/>
        <a:p>
          <a:endParaRPr lang="en-GB"/>
        </a:p>
      </dgm:t>
    </dgm:pt>
    <dgm:pt modelId="{8D03FAA8-83B2-4DC1-9986-F9E59EAC9C48}">
      <dgm:prSet phldrT="[Text]" custT="1"/>
      <dgm:spPr/>
      <dgm:t>
        <a:bodyPr/>
        <a:lstStyle/>
        <a:p>
          <a:r>
            <a:rPr lang="en-GB" sz="3200" b="1" dirty="0">
              <a:latin typeface="Dreaming Outloud Pro" panose="03050502040302030504" pitchFamily="66" charset="0"/>
              <a:cs typeface="Dreaming Outloud Pro" panose="03050502040302030504" pitchFamily="66" charset="0"/>
            </a:rPr>
            <a:t>Children with an EHCP</a:t>
          </a:r>
        </a:p>
      </dgm:t>
    </dgm:pt>
    <dgm:pt modelId="{385989D9-095D-4EAB-807C-E8E2AD4D9A90}" type="parTrans" cxnId="{77570363-00DB-43E4-A5FD-5BBCA01D2863}">
      <dgm:prSet/>
      <dgm:spPr/>
      <dgm:t>
        <a:bodyPr/>
        <a:lstStyle/>
        <a:p>
          <a:endParaRPr lang="en-GB"/>
        </a:p>
      </dgm:t>
    </dgm:pt>
    <dgm:pt modelId="{E64FFFE6-759E-408F-8D79-CEB11273A06F}" type="sibTrans" cxnId="{77570363-00DB-43E4-A5FD-5BBCA01D2863}">
      <dgm:prSet/>
      <dgm:spPr/>
      <dgm:t>
        <a:bodyPr/>
        <a:lstStyle/>
        <a:p>
          <a:endParaRPr lang="en-GB"/>
        </a:p>
      </dgm:t>
    </dgm:pt>
    <dgm:pt modelId="{05AB88F6-7213-4CFC-9C9F-C36D62556E14}">
      <dgm:prSet phldrT="[Text]"/>
      <dgm:spPr/>
      <dgm:t>
        <a:bodyPr/>
        <a:lstStyle/>
        <a:p>
          <a:pPr algn="just">
            <a:buFont typeface="Arial" panose="020B0604020202020204" pitchFamily="34" charset="0"/>
            <a:buChar char="•"/>
          </a:pPr>
          <a:r>
            <a:rPr lang="en-GB" b="1" dirty="0">
              <a:latin typeface="Century Gothic" panose="020B0502020202020204" pitchFamily="34" charset="0"/>
            </a:rPr>
            <a:t>All of previous steps</a:t>
          </a:r>
        </a:p>
      </dgm:t>
    </dgm:pt>
    <dgm:pt modelId="{AF9ACAC3-AAC9-4883-97FB-0D20401A083C}" type="parTrans" cxnId="{ECA857C5-86B1-4D5C-B8E3-FFAAC62318C4}">
      <dgm:prSet/>
      <dgm:spPr/>
      <dgm:t>
        <a:bodyPr/>
        <a:lstStyle/>
        <a:p>
          <a:endParaRPr lang="en-GB"/>
        </a:p>
      </dgm:t>
    </dgm:pt>
    <dgm:pt modelId="{993D8DE7-976F-4D2C-B9B2-BC91A295688A}" type="sibTrans" cxnId="{ECA857C5-86B1-4D5C-B8E3-FFAAC62318C4}">
      <dgm:prSet/>
      <dgm:spPr/>
      <dgm:t>
        <a:bodyPr/>
        <a:lstStyle/>
        <a:p>
          <a:endParaRPr lang="en-GB"/>
        </a:p>
      </dgm:t>
    </dgm:pt>
    <dgm:pt modelId="{D0887BDC-9A99-4C2F-B4EC-C5F0CA76C082}">
      <dgm:prSet phldrT="[Text]"/>
      <dgm:spPr/>
      <dgm:t>
        <a:bodyPr/>
        <a:lstStyle/>
        <a:p>
          <a:pPr marL="114300" lvl="1" indent="0" algn="just" defTabSz="622300">
            <a:spcBef>
              <a:spcPct val="0"/>
            </a:spcBef>
            <a:spcAft>
              <a:spcPct val="15000"/>
            </a:spcAft>
          </a:pPr>
          <a:r>
            <a:rPr lang="en-GB" b="1" dirty="0">
              <a:latin typeface="Century Gothic" panose="020B0502020202020204" pitchFamily="34" charset="0"/>
              <a:cs typeface="Dreaming Outloud Pro" panose="03050502040302030504" pitchFamily="66" charset="0"/>
            </a:rPr>
            <a:t>Evaluation of the effectiveness of interventions using the provision map and changes made if/when required. Example of provision map on following slides. </a:t>
          </a:r>
        </a:p>
      </dgm:t>
    </dgm:pt>
    <dgm:pt modelId="{B2563D98-C284-4FAA-A045-630C19C9F5DB}" type="parTrans" cxnId="{602C8EF3-C97D-4319-AF27-A17F61CCAE19}">
      <dgm:prSet/>
      <dgm:spPr/>
      <dgm:t>
        <a:bodyPr/>
        <a:lstStyle/>
        <a:p>
          <a:endParaRPr lang="en-GB"/>
        </a:p>
      </dgm:t>
    </dgm:pt>
    <dgm:pt modelId="{3B583F10-D100-4056-8674-D7521363F19E}" type="sibTrans" cxnId="{602C8EF3-C97D-4319-AF27-A17F61CCAE19}">
      <dgm:prSet/>
      <dgm:spPr/>
      <dgm:t>
        <a:bodyPr/>
        <a:lstStyle/>
        <a:p>
          <a:endParaRPr lang="en-GB"/>
        </a:p>
      </dgm:t>
    </dgm:pt>
    <dgm:pt modelId="{C8657BA6-0F82-470C-A61D-609B622A2138}">
      <dgm:prSet phldrT="[Text]"/>
      <dgm:spPr/>
      <dgm:t>
        <a:bodyPr/>
        <a:lstStyle/>
        <a:p>
          <a:pPr marL="114300" lvl="1" indent="0" algn="just" defTabSz="622300" rtl="0">
            <a:spcBef>
              <a:spcPct val="0"/>
            </a:spcBef>
            <a:spcAft>
              <a:spcPct val="15000"/>
            </a:spcAft>
          </a:pPr>
          <a:r>
            <a:rPr lang="en-GB" b="1" dirty="0">
              <a:latin typeface="Century Gothic" panose="020B0502020202020204" pitchFamily="34" charset="0"/>
              <a:cs typeface="Dreaming Outloud Pro" panose="03050502040302030504" pitchFamily="66" charset="0"/>
            </a:rPr>
            <a:t>Termly reviews of IEPs Targets by class teachers and shared with parents. These include pupil voice and parent voice Example on following slides. </a:t>
          </a:r>
        </a:p>
      </dgm:t>
    </dgm:pt>
    <dgm:pt modelId="{DAF24D8A-B5E7-4082-BDBA-7F1245594C9B}" type="parTrans" cxnId="{5D1E665B-258D-42AF-8D3F-EC1481B77D7E}">
      <dgm:prSet/>
      <dgm:spPr/>
      <dgm:t>
        <a:bodyPr/>
        <a:lstStyle/>
        <a:p>
          <a:endParaRPr lang="en-GB"/>
        </a:p>
      </dgm:t>
    </dgm:pt>
    <dgm:pt modelId="{972AA4F9-3C94-45DD-BC3D-2BBD7754F415}" type="sibTrans" cxnId="{5D1E665B-258D-42AF-8D3F-EC1481B77D7E}">
      <dgm:prSet/>
      <dgm:spPr/>
      <dgm:t>
        <a:bodyPr/>
        <a:lstStyle/>
        <a:p>
          <a:endParaRPr lang="en-GB"/>
        </a:p>
      </dgm:t>
    </dgm:pt>
    <dgm:pt modelId="{9E09B04F-9DA7-4729-93E3-C4078CF2772F}">
      <dgm:prSet phldrT="[Text]"/>
      <dgm:spPr/>
      <dgm:t>
        <a:bodyPr/>
        <a:lstStyle/>
        <a:p>
          <a:pPr algn="just">
            <a:buFont typeface="Arial" panose="020B0604020202020204" pitchFamily="34" charset="0"/>
            <a:buChar char="•"/>
          </a:pPr>
          <a:r>
            <a:rPr lang="en-GB" b="1" dirty="0">
              <a:latin typeface="Century Gothic" panose="020B0502020202020204" pitchFamily="34" charset="0"/>
            </a:rPr>
            <a:t>Annual EHCP review with Inclusion Leader, teacher and parents in line with SEN Code of Practice. Additional services are also invited.</a:t>
          </a:r>
        </a:p>
      </dgm:t>
    </dgm:pt>
    <dgm:pt modelId="{3206EF09-B8A3-4047-83E8-6643FB0CF48F}" type="parTrans" cxnId="{872489B7-C789-4E16-946E-774CA4FC4C07}">
      <dgm:prSet/>
      <dgm:spPr/>
      <dgm:t>
        <a:bodyPr/>
        <a:lstStyle/>
        <a:p>
          <a:endParaRPr lang="en-GB"/>
        </a:p>
      </dgm:t>
    </dgm:pt>
    <dgm:pt modelId="{B9849B28-1FD7-427E-9AA7-C1D07924C78B}" type="sibTrans" cxnId="{872489B7-C789-4E16-946E-774CA4FC4C07}">
      <dgm:prSet/>
      <dgm:spPr/>
      <dgm:t>
        <a:bodyPr/>
        <a:lstStyle/>
        <a:p>
          <a:endParaRPr lang="en-GB"/>
        </a:p>
      </dgm:t>
    </dgm:pt>
    <dgm:pt modelId="{E9CC5146-8020-468E-A236-106CD17CD762}">
      <dgm:prSet phldrT="[Text]"/>
      <dgm:spPr/>
      <dgm:t>
        <a:bodyPr/>
        <a:lstStyle/>
        <a:p>
          <a:pPr marL="114300" lvl="1" indent="0" algn="just" defTabSz="622300">
            <a:spcBef>
              <a:spcPct val="0"/>
            </a:spcBef>
            <a:spcAft>
              <a:spcPct val="15000"/>
            </a:spcAft>
          </a:pPr>
          <a:r>
            <a:rPr lang="en-GB" b="1" dirty="0">
              <a:latin typeface="Century Gothic" panose="020B0502020202020204" pitchFamily="34" charset="0"/>
              <a:cs typeface="Dreaming Outloud Pro" panose="03050502040302030504" pitchFamily="66" charset="0"/>
            </a:rPr>
            <a:t>Use of data from standardised assessments.</a:t>
          </a:r>
        </a:p>
      </dgm:t>
    </dgm:pt>
    <dgm:pt modelId="{F735E903-9B44-4D4E-8AFE-D85A62415023}" type="parTrans" cxnId="{304F0E8A-E84E-426D-83DA-2A08F39C6308}">
      <dgm:prSet/>
      <dgm:spPr/>
      <dgm:t>
        <a:bodyPr/>
        <a:lstStyle/>
        <a:p>
          <a:endParaRPr lang="en-GB"/>
        </a:p>
      </dgm:t>
    </dgm:pt>
    <dgm:pt modelId="{E440C32F-4749-432C-A5B6-67CC600B3AF8}" type="sibTrans" cxnId="{304F0E8A-E84E-426D-83DA-2A08F39C6308}">
      <dgm:prSet/>
      <dgm:spPr/>
      <dgm:t>
        <a:bodyPr/>
        <a:lstStyle/>
        <a:p>
          <a:endParaRPr lang="en-GB"/>
        </a:p>
      </dgm:t>
    </dgm:pt>
    <dgm:pt modelId="{00526F90-694B-4A0A-84FD-39FA79181A96}">
      <dgm:prSet phldrT="[Text]"/>
      <dgm:spPr/>
      <dgm:t>
        <a:bodyPr/>
        <a:lstStyle/>
        <a:p>
          <a:pPr marL="114300" lvl="1" indent="0" algn="just" defTabSz="622300">
            <a:spcBef>
              <a:spcPct val="0"/>
            </a:spcBef>
            <a:spcAft>
              <a:spcPct val="15000"/>
            </a:spcAft>
          </a:pPr>
          <a:r>
            <a:rPr lang="en-GB" b="1" dirty="0">
              <a:latin typeface="Century Gothic" panose="020B0502020202020204" pitchFamily="34" charset="0"/>
              <a:cs typeface="Dreaming Outloud Pro" panose="03050502040302030504" pitchFamily="66" charset="0"/>
            </a:rPr>
            <a:t>Termly pupil voice and book looks by the Inclusion Leader.</a:t>
          </a:r>
        </a:p>
      </dgm:t>
    </dgm:pt>
    <dgm:pt modelId="{F74F44B0-5CA2-4A47-A26A-42DD2C5A41E0}" type="parTrans" cxnId="{40F2BA6D-B142-4576-9E6F-D05A4DD48A45}">
      <dgm:prSet/>
      <dgm:spPr/>
      <dgm:t>
        <a:bodyPr/>
        <a:lstStyle/>
        <a:p>
          <a:endParaRPr lang="en-GB"/>
        </a:p>
      </dgm:t>
    </dgm:pt>
    <dgm:pt modelId="{C7C56A6E-CCAF-43D0-957B-C235A86D93B6}" type="sibTrans" cxnId="{40F2BA6D-B142-4576-9E6F-D05A4DD48A45}">
      <dgm:prSet/>
      <dgm:spPr/>
      <dgm:t>
        <a:bodyPr/>
        <a:lstStyle/>
        <a:p>
          <a:endParaRPr lang="en-GB"/>
        </a:p>
      </dgm:t>
    </dgm:pt>
    <dgm:pt modelId="{E534CF44-A96E-4F6E-9159-319C4B961972}">
      <dgm:prSet phldrT="[Text]"/>
      <dgm:spPr/>
      <dgm:t>
        <a:bodyPr/>
        <a:lstStyle/>
        <a:p>
          <a:pPr marL="114300" lvl="1" indent="0" algn="just" defTabSz="622300" rtl="0">
            <a:spcBef>
              <a:spcPct val="0"/>
            </a:spcBef>
            <a:spcAft>
              <a:spcPct val="15000"/>
            </a:spcAft>
          </a:pPr>
          <a:r>
            <a:rPr lang="en-GB" b="1" dirty="0">
              <a:latin typeface="Century Gothic" panose="020B0502020202020204" pitchFamily="34" charset="0"/>
              <a:cs typeface="Dreaming Outloud Pro" panose="03050502040302030504" pitchFamily="66" charset="0"/>
            </a:rPr>
            <a:t>One page profile created annually for transition to next class teacher </a:t>
          </a:r>
        </a:p>
      </dgm:t>
    </dgm:pt>
    <dgm:pt modelId="{88BB0F55-4939-4015-957C-40A0BF4994FD}" type="parTrans" cxnId="{95624B80-E663-41E4-9C86-DE145C068AAC}">
      <dgm:prSet/>
      <dgm:spPr/>
      <dgm:t>
        <a:bodyPr/>
        <a:lstStyle/>
        <a:p>
          <a:endParaRPr lang="en-GB"/>
        </a:p>
      </dgm:t>
    </dgm:pt>
    <dgm:pt modelId="{B02BA4B6-62C8-4C5A-A56D-38482F373E34}" type="sibTrans" cxnId="{95624B80-E663-41E4-9C86-DE145C068AAC}">
      <dgm:prSet/>
      <dgm:spPr/>
      <dgm:t>
        <a:bodyPr/>
        <a:lstStyle/>
        <a:p>
          <a:endParaRPr lang="en-GB"/>
        </a:p>
      </dgm:t>
    </dgm:pt>
    <dgm:pt modelId="{8862D434-9E45-4322-B508-07E1174B4B3D}">
      <dgm:prSet phldrT="[Text]"/>
      <dgm:spPr/>
      <dgm:t>
        <a:bodyPr/>
        <a:lstStyle/>
        <a:p>
          <a:pPr algn="just">
            <a:buFont typeface="Arial" panose="020B0604020202020204" pitchFamily="34" charset="0"/>
            <a:buChar char="•"/>
          </a:pPr>
          <a:r>
            <a:rPr lang="en-GB" b="1" dirty="0">
              <a:latin typeface="Century Gothic" panose="020B0502020202020204" pitchFamily="34" charset="0"/>
            </a:rPr>
            <a:t>Assessment for All used for some EHCP learners who aren’t accessing their year/key stage  assessments. </a:t>
          </a:r>
        </a:p>
      </dgm:t>
    </dgm:pt>
    <dgm:pt modelId="{5EB4A62F-3974-4D73-B1B9-A8018F2CFAD3}" type="parTrans" cxnId="{AA0B91EE-6F83-492D-821D-866F69847F66}">
      <dgm:prSet/>
      <dgm:spPr/>
      <dgm:t>
        <a:bodyPr/>
        <a:lstStyle/>
        <a:p>
          <a:endParaRPr lang="en-GB"/>
        </a:p>
      </dgm:t>
    </dgm:pt>
    <dgm:pt modelId="{B4069B6C-9229-46DB-B0C3-C19CC933026E}" type="sibTrans" cxnId="{AA0B91EE-6F83-492D-821D-866F69847F66}">
      <dgm:prSet/>
      <dgm:spPr/>
      <dgm:t>
        <a:bodyPr/>
        <a:lstStyle/>
        <a:p>
          <a:endParaRPr lang="en-GB"/>
        </a:p>
      </dgm:t>
    </dgm:pt>
    <dgm:pt modelId="{721802EA-C9A7-44C3-902E-3D4E47BF9950}" type="pres">
      <dgm:prSet presAssocID="{0B6401C6-7F9F-443B-9460-B1C6B8333D8B}" presName="Name0" presStyleCnt="0">
        <dgm:presLayoutVars>
          <dgm:dir/>
          <dgm:animLvl val="lvl"/>
          <dgm:resizeHandles val="exact"/>
        </dgm:presLayoutVars>
      </dgm:prSet>
      <dgm:spPr/>
    </dgm:pt>
    <dgm:pt modelId="{EC066388-BCD6-4A81-BF2F-4C784045BF92}" type="pres">
      <dgm:prSet presAssocID="{866867CC-1F07-439B-8359-BE760DFC056C}" presName="composite" presStyleCnt="0"/>
      <dgm:spPr/>
    </dgm:pt>
    <dgm:pt modelId="{6886BD53-5EC0-408E-8DF1-7778C187FB26}" type="pres">
      <dgm:prSet presAssocID="{866867CC-1F07-439B-8359-BE760DFC056C}" presName="parTx" presStyleLbl="node1" presStyleIdx="0" presStyleCnt="2">
        <dgm:presLayoutVars>
          <dgm:chMax val="0"/>
          <dgm:chPref val="0"/>
          <dgm:bulletEnabled val="1"/>
        </dgm:presLayoutVars>
      </dgm:prSet>
      <dgm:spPr/>
    </dgm:pt>
    <dgm:pt modelId="{FE322152-8FFA-4ABE-9963-23E32C4DA350}" type="pres">
      <dgm:prSet presAssocID="{866867CC-1F07-439B-8359-BE760DFC056C}" presName="desTx" presStyleLbl="revTx" presStyleIdx="0" presStyleCnt="2">
        <dgm:presLayoutVars>
          <dgm:bulletEnabled val="1"/>
        </dgm:presLayoutVars>
      </dgm:prSet>
      <dgm:spPr/>
    </dgm:pt>
    <dgm:pt modelId="{E4839F5F-0A34-45A3-9FB7-565D128F8095}" type="pres">
      <dgm:prSet presAssocID="{FDD4D92F-A03A-4F33-94A2-B6E481C5CA9B}" presName="space" presStyleCnt="0"/>
      <dgm:spPr/>
    </dgm:pt>
    <dgm:pt modelId="{ADD9E0F6-2182-4F6A-8F5A-FAC1A943326A}" type="pres">
      <dgm:prSet presAssocID="{8D03FAA8-83B2-4DC1-9986-F9E59EAC9C48}" presName="composite" presStyleCnt="0"/>
      <dgm:spPr/>
    </dgm:pt>
    <dgm:pt modelId="{CD62526E-78FE-4AB8-A128-AE76C612172F}" type="pres">
      <dgm:prSet presAssocID="{8D03FAA8-83B2-4DC1-9986-F9E59EAC9C48}" presName="parTx" presStyleLbl="node1" presStyleIdx="1" presStyleCnt="2">
        <dgm:presLayoutVars>
          <dgm:chMax val="0"/>
          <dgm:chPref val="0"/>
          <dgm:bulletEnabled val="1"/>
        </dgm:presLayoutVars>
      </dgm:prSet>
      <dgm:spPr/>
    </dgm:pt>
    <dgm:pt modelId="{8C1817C1-9465-4C52-911C-81EBB58D0855}" type="pres">
      <dgm:prSet presAssocID="{8D03FAA8-83B2-4DC1-9986-F9E59EAC9C48}" presName="desTx" presStyleLbl="revTx" presStyleIdx="1" presStyleCnt="2">
        <dgm:presLayoutVars>
          <dgm:bulletEnabled val="1"/>
        </dgm:presLayoutVars>
      </dgm:prSet>
      <dgm:spPr/>
    </dgm:pt>
  </dgm:ptLst>
  <dgm:cxnLst>
    <dgm:cxn modelId="{01A0A606-E91E-4E36-B8EB-A38164C07922}" srcId="{0B6401C6-7F9F-443B-9460-B1C6B8333D8B}" destId="{866867CC-1F07-439B-8359-BE760DFC056C}" srcOrd="0" destOrd="0" parTransId="{B1141C5C-FDD0-48D2-AE29-03EB7EBCB0C4}" sibTransId="{FDD4D92F-A03A-4F33-94A2-B6E481C5CA9B}"/>
    <dgm:cxn modelId="{679E251C-7E71-427D-AA45-BCC348208C03}" type="presOf" srcId="{2F34D7B6-BDC8-4239-886F-4C64883705D3}" destId="{FE322152-8FFA-4ABE-9963-23E32C4DA350}" srcOrd="0" destOrd="0" presId="urn:microsoft.com/office/officeart/2005/8/layout/chevron1"/>
    <dgm:cxn modelId="{41608C22-D4BE-4CDF-98BC-80FDE9850819}" type="presOf" srcId="{D0887BDC-9A99-4C2F-B4EC-C5F0CA76C082}" destId="{FE322152-8FFA-4ABE-9963-23E32C4DA350}" srcOrd="0" destOrd="2" presId="urn:microsoft.com/office/officeart/2005/8/layout/chevron1"/>
    <dgm:cxn modelId="{9B80A040-7F89-4442-B9B5-159AB2D6FCED}" type="presOf" srcId="{0B6401C6-7F9F-443B-9460-B1C6B8333D8B}" destId="{721802EA-C9A7-44C3-902E-3D4E47BF9950}" srcOrd="0" destOrd="0" presId="urn:microsoft.com/office/officeart/2005/8/layout/chevron1"/>
    <dgm:cxn modelId="{5D1E665B-258D-42AF-8D3F-EC1481B77D7E}" srcId="{866867CC-1F07-439B-8359-BE760DFC056C}" destId="{C8657BA6-0F82-470C-A61D-609B622A2138}" srcOrd="3" destOrd="0" parTransId="{DAF24D8A-B5E7-4082-BDBA-7F1245594C9B}" sibTransId="{972AA4F9-3C94-45DD-BC3D-2BBD7754F415}"/>
    <dgm:cxn modelId="{D9E98361-F475-4D56-BCCA-5405A5E8AF60}" type="presOf" srcId="{866867CC-1F07-439B-8359-BE760DFC056C}" destId="{6886BD53-5EC0-408E-8DF1-7778C187FB26}" srcOrd="0" destOrd="0" presId="urn:microsoft.com/office/officeart/2005/8/layout/chevron1"/>
    <dgm:cxn modelId="{77570363-00DB-43E4-A5FD-5BBCA01D2863}" srcId="{0B6401C6-7F9F-443B-9460-B1C6B8333D8B}" destId="{8D03FAA8-83B2-4DC1-9986-F9E59EAC9C48}" srcOrd="1" destOrd="0" parTransId="{385989D9-095D-4EAB-807C-E8E2AD4D9A90}" sibTransId="{E64FFFE6-759E-408F-8D79-CEB11273A06F}"/>
    <dgm:cxn modelId="{446A2267-B970-432C-9EE3-1BC9EC00FFAA}" srcId="{866867CC-1F07-439B-8359-BE760DFC056C}" destId="{2F34D7B6-BDC8-4239-886F-4C64883705D3}" srcOrd="0" destOrd="0" parTransId="{DD772059-6F23-4377-BF38-D4E5540F1AF7}" sibTransId="{2F12140E-F428-4ADB-86AD-3A4580503219}"/>
    <dgm:cxn modelId="{40F2BA6D-B142-4576-9E6F-D05A4DD48A45}" srcId="{866867CC-1F07-439B-8359-BE760DFC056C}" destId="{00526F90-694B-4A0A-84FD-39FA79181A96}" srcOrd="5" destOrd="0" parTransId="{F74F44B0-5CA2-4A47-A26A-42DD2C5A41E0}" sibTransId="{C7C56A6E-CCAF-43D0-957B-C235A86D93B6}"/>
    <dgm:cxn modelId="{6EC29172-F86E-4297-9E97-4D1D66DAC631}" type="presOf" srcId="{9E09B04F-9DA7-4729-93E3-C4078CF2772F}" destId="{8C1817C1-9465-4C52-911C-81EBB58D0855}" srcOrd="0" destOrd="2" presId="urn:microsoft.com/office/officeart/2005/8/layout/chevron1"/>
    <dgm:cxn modelId="{95624B80-E663-41E4-9C86-DE145C068AAC}" srcId="{866867CC-1F07-439B-8359-BE760DFC056C}" destId="{E534CF44-A96E-4F6E-9159-319C4B961972}" srcOrd="4" destOrd="0" parTransId="{88BB0F55-4939-4015-957C-40A0BF4994FD}" sibTransId="{B02BA4B6-62C8-4C5A-A56D-38482F373E34}"/>
    <dgm:cxn modelId="{60F67A84-8E2C-428F-A35E-69AFBDBF1E94}" type="presOf" srcId="{00526F90-694B-4A0A-84FD-39FA79181A96}" destId="{FE322152-8FFA-4ABE-9963-23E32C4DA350}" srcOrd="0" destOrd="5" presId="urn:microsoft.com/office/officeart/2005/8/layout/chevron1"/>
    <dgm:cxn modelId="{304F0E8A-E84E-426D-83DA-2A08F39C6308}" srcId="{866867CC-1F07-439B-8359-BE760DFC056C}" destId="{E9CC5146-8020-468E-A236-106CD17CD762}" srcOrd="1" destOrd="0" parTransId="{F735E903-9B44-4D4E-8AFE-D85A62415023}" sibTransId="{E440C32F-4749-432C-A5B6-67CC600B3AF8}"/>
    <dgm:cxn modelId="{ED13908E-D52F-47CF-BA98-7242349E0176}" type="presOf" srcId="{8D03FAA8-83B2-4DC1-9986-F9E59EAC9C48}" destId="{CD62526E-78FE-4AB8-A128-AE76C612172F}" srcOrd="0" destOrd="0" presId="urn:microsoft.com/office/officeart/2005/8/layout/chevron1"/>
    <dgm:cxn modelId="{B57AB3A8-70BA-4E47-BC33-48E08DD3DD1B}" type="presOf" srcId="{E534CF44-A96E-4F6E-9159-319C4B961972}" destId="{FE322152-8FFA-4ABE-9963-23E32C4DA350}" srcOrd="0" destOrd="4" presId="urn:microsoft.com/office/officeart/2005/8/layout/chevron1"/>
    <dgm:cxn modelId="{B8DA36AD-CC8F-47D7-9BDB-1A168DEDA890}" type="presOf" srcId="{05AB88F6-7213-4CFC-9C9F-C36D62556E14}" destId="{8C1817C1-9465-4C52-911C-81EBB58D0855}" srcOrd="0" destOrd="0" presId="urn:microsoft.com/office/officeart/2005/8/layout/chevron1"/>
    <dgm:cxn modelId="{872489B7-C789-4E16-946E-774CA4FC4C07}" srcId="{8D03FAA8-83B2-4DC1-9986-F9E59EAC9C48}" destId="{9E09B04F-9DA7-4729-93E3-C4078CF2772F}" srcOrd="2" destOrd="0" parTransId="{3206EF09-B8A3-4047-83E8-6643FB0CF48F}" sibTransId="{B9849B28-1FD7-427E-9AA7-C1D07924C78B}"/>
    <dgm:cxn modelId="{ECA857C5-86B1-4D5C-B8E3-FFAAC62318C4}" srcId="{8D03FAA8-83B2-4DC1-9986-F9E59EAC9C48}" destId="{05AB88F6-7213-4CFC-9C9F-C36D62556E14}" srcOrd="0" destOrd="0" parTransId="{AF9ACAC3-AAC9-4883-97FB-0D20401A083C}" sibTransId="{993D8DE7-976F-4D2C-B9B2-BC91A295688A}"/>
    <dgm:cxn modelId="{AF35E8E3-3B4D-40F7-AD78-D43403189910}" type="presOf" srcId="{8862D434-9E45-4322-B508-07E1174B4B3D}" destId="{8C1817C1-9465-4C52-911C-81EBB58D0855}" srcOrd="0" destOrd="1" presId="urn:microsoft.com/office/officeart/2005/8/layout/chevron1"/>
    <dgm:cxn modelId="{AA0B91EE-6F83-492D-821D-866F69847F66}" srcId="{8D03FAA8-83B2-4DC1-9986-F9E59EAC9C48}" destId="{8862D434-9E45-4322-B508-07E1174B4B3D}" srcOrd="1" destOrd="0" parTransId="{5EB4A62F-3974-4D73-B1B9-A8018F2CFAD3}" sibTransId="{B4069B6C-9229-46DB-B0C3-C19CC933026E}"/>
    <dgm:cxn modelId="{C9C7E4F1-AF6C-41F7-AD2A-2F3114AFAF18}" type="presOf" srcId="{C8657BA6-0F82-470C-A61D-609B622A2138}" destId="{FE322152-8FFA-4ABE-9963-23E32C4DA350}" srcOrd="0" destOrd="3" presId="urn:microsoft.com/office/officeart/2005/8/layout/chevron1"/>
    <dgm:cxn modelId="{602C8EF3-C97D-4319-AF27-A17F61CCAE19}" srcId="{866867CC-1F07-439B-8359-BE760DFC056C}" destId="{D0887BDC-9A99-4C2F-B4EC-C5F0CA76C082}" srcOrd="2" destOrd="0" parTransId="{B2563D98-C284-4FAA-A045-630C19C9F5DB}" sibTransId="{3B583F10-D100-4056-8674-D7521363F19E}"/>
    <dgm:cxn modelId="{F80E7BFE-246E-406A-8E22-F7E32632868A}" type="presOf" srcId="{E9CC5146-8020-468E-A236-106CD17CD762}" destId="{FE322152-8FFA-4ABE-9963-23E32C4DA350}" srcOrd="0" destOrd="1" presId="urn:microsoft.com/office/officeart/2005/8/layout/chevron1"/>
    <dgm:cxn modelId="{591A201A-7D69-47B0-9EF3-C26468A525E5}" type="presParOf" srcId="{721802EA-C9A7-44C3-902E-3D4E47BF9950}" destId="{EC066388-BCD6-4A81-BF2F-4C784045BF92}" srcOrd="0" destOrd="0" presId="urn:microsoft.com/office/officeart/2005/8/layout/chevron1"/>
    <dgm:cxn modelId="{885B0D07-58AD-4C85-A3F8-FEEB944E107C}" type="presParOf" srcId="{EC066388-BCD6-4A81-BF2F-4C784045BF92}" destId="{6886BD53-5EC0-408E-8DF1-7778C187FB26}" srcOrd="0" destOrd="0" presId="urn:microsoft.com/office/officeart/2005/8/layout/chevron1"/>
    <dgm:cxn modelId="{FE36D187-AF91-4AAE-B355-6D18A0EF6900}" type="presParOf" srcId="{EC066388-BCD6-4A81-BF2F-4C784045BF92}" destId="{FE322152-8FFA-4ABE-9963-23E32C4DA350}" srcOrd="1" destOrd="0" presId="urn:microsoft.com/office/officeart/2005/8/layout/chevron1"/>
    <dgm:cxn modelId="{E0ACC535-50E7-4C9E-B71D-64575188495C}" type="presParOf" srcId="{721802EA-C9A7-44C3-902E-3D4E47BF9950}" destId="{E4839F5F-0A34-45A3-9FB7-565D128F8095}" srcOrd="1" destOrd="0" presId="urn:microsoft.com/office/officeart/2005/8/layout/chevron1"/>
    <dgm:cxn modelId="{C1863103-9A18-427C-AB95-F3BD4B9E6A73}" type="presParOf" srcId="{721802EA-C9A7-44C3-902E-3D4E47BF9950}" destId="{ADD9E0F6-2182-4F6A-8F5A-FAC1A943326A}" srcOrd="2" destOrd="0" presId="urn:microsoft.com/office/officeart/2005/8/layout/chevron1"/>
    <dgm:cxn modelId="{08D9FA12-E725-440F-B2DB-C154EE266566}" type="presParOf" srcId="{ADD9E0F6-2182-4F6A-8F5A-FAC1A943326A}" destId="{CD62526E-78FE-4AB8-A128-AE76C612172F}" srcOrd="0" destOrd="0" presId="urn:microsoft.com/office/officeart/2005/8/layout/chevron1"/>
    <dgm:cxn modelId="{DA2BBA52-C452-46B9-9ABC-EB5B7ED2B6C8}" type="presParOf" srcId="{ADD9E0F6-2182-4F6A-8F5A-FAC1A943326A}" destId="{8C1817C1-9465-4C52-911C-81EBB58D0855}" srcOrd="1" destOrd="0" presId="urn:microsoft.com/office/officeart/2005/8/layout/chevro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3B9AC7E-DCB2-40DD-B701-AB2F59565DF6}" type="doc">
      <dgm:prSet loTypeId="urn:microsoft.com/office/officeart/2005/8/layout/vList5" loCatId="list" qsTypeId="urn:microsoft.com/office/officeart/2005/8/quickstyle/simple1" qsCatId="simple" csTypeId="urn:microsoft.com/office/officeart/2005/8/colors/colorful4" csCatId="colorful" phldr="1"/>
      <dgm:spPr/>
    </dgm:pt>
    <dgm:pt modelId="{2C22F638-F667-41CA-91FE-E1B264618356}">
      <dgm:prSet phldrT="[Text]" custT="1"/>
      <dgm:spPr/>
      <dgm:t>
        <a:bodyPr/>
        <a:lstStyle/>
        <a:p>
          <a:r>
            <a:rPr lang="en-GB" sz="1800" dirty="0"/>
            <a:t>Contact Headteacher </a:t>
          </a:r>
        </a:p>
        <a:p>
          <a:r>
            <a:rPr lang="en-GB" sz="1800" dirty="0"/>
            <a:t>Mrs Jacox</a:t>
          </a:r>
        </a:p>
      </dgm:t>
    </dgm:pt>
    <dgm:pt modelId="{42AF1B88-E869-408A-ABC1-20D963808B03}" type="parTrans" cxnId="{EA482E6C-81AC-46CE-BEA8-908A0A12E4D1}">
      <dgm:prSet/>
      <dgm:spPr/>
      <dgm:t>
        <a:bodyPr/>
        <a:lstStyle/>
        <a:p>
          <a:endParaRPr lang="en-GB"/>
        </a:p>
      </dgm:t>
    </dgm:pt>
    <dgm:pt modelId="{7867B5F8-1519-4D50-AA26-8AF2CC71993A}" type="sibTrans" cxnId="{EA482E6C-81AC-46CE-BEA8-908A0A12E4D1}">
      <dgm:prSet/>
      <dgm:spPr/>
      <dgm:t>
        <a:bodyPr/>
        <a:lstStyle/>
        <a:p>
          <a:endParaRPr lang="en-GB"/>
        </a:p>
      </dgm:t>
    </dgm:pt>
    <dgm:pt modelId="{07DAA753-39B9-42E0-9000-6513B784DF50}">
      <dgm:prSet phldrT="[Text]" custT="1"/>
      <dgm:spPr/>
      <dgm:t>
        <a:bodyPr/>
        <a:lstStyle/>
        <a:p>
          <a:r>
            <a:rPr lang="en-GB" sz="1600" dirty="0"/>
            <a:t>Contact Inclusion Leader </a:t>
          </a:r>
        </a:p>
        <a:p>
          <a:r>
            <a:rPr lang="en-GB" sz="1600" dirty="0"/>
            <a:t>Mrs Martin</a:t>
          </a:r>
        </a:p>
      </dgm:t>
    </dgm:pt>
    <dgm:pt modelId="{1E386BE1-DD4A-4B83-820A-A3A9411973E0}" type="parTrans" cxnId="{18D788E7-FF4A-431F-90E5-18644C35082D}">
      <dgm:prSet/>
      <dgm:spPr/>
      <dgm:t>
        <a:bodyPr/>
        <a:lstStyle/>
        <a:p>
          <a:endParaRPr lang="en-GB"/>
        </a:p>
      </dgm:t>
    </dgm:pt>
    <dgm:pt modelId="{7C8BBDA5-73B8-4CB2-8A25-865C61891922}" type="sibTrans" cxnId="{18D788E7-FF4A-431F-90E5-18644C35082D}">
      <dgm:prSet/>
      <dgm:spPr/>
      <dgm:t>
        <a:bodyPr/>
        <a:lstStyle/>
        <a:p>
          <a:endParaRPr lang="en-GB"/>
        </a:p>
      </dgm:t>
    </dgm:pt>
    <dgm:pt modelId="{BFDE0DB3-930F-4764-B120-BE0ACD942D76}">
      <dgm:prSet phldrT="[Text]"/>
      <dgm:spPr/>
      <dgm:t>
        <a:bodyPr/>
        <a:lstStyle/>
        <a:p>
          <a:r>
            <a:rPr lang="en-GB" dirty="0"/>
            <a:t>Speak to Class Teacher </a:t>
          </a:r>
        </a:p>
      </dgm:t>
    </dgm:pt>
    <dgm:pt modelId="{B6D7CD19-C9A5-4509-9182-7472E11CCF60}" type="parTrans" cxnId="{7ED2F60C-8374-4D73-9FD8-7FBC80FBD092}">
      <dgm:prSet/>
      <dgm:spPr/>
      <dgm:t>
        <a:bodyPr/>
        <a:lstStyle/>
        <a:p>
          <a:endParaRPr lang="en-GB"/>
        </a:p>
      </dgm:t>
    </dgm:pt>
    <dgm:pt modelId="{BFBC161D-D7D6-400F-A208-38ADB0EB2EB0}" type="sibTrans" cxnId="{7ED2F60C-8374-4D73-9FD8-7FBC80FBD092}">
      <dgm:prSet/>
      <dgm:spPr/>
      <dgm:t>
        <a:bodyPr/>
        <a:lstStyle/>
        <a:p>
          <a:endParaRPr lang="en-GB"/>
        </a:p>
      </dgm:t>
    </dgm:pt>
    <dgm:pt modelId="{B4DF8AC9-22EF-47B4-8758-EA6440DD9F04}">
      <dgm:prSet phldrT="[Text]" custT="1"/>
      <dgm:spPr/>
      <dgm:t>
        <a:bodyPr/>
        <a:lstStyle/>
        <a:p>
          <a:r>
            <a:rPr lang="en-GB" sz="1800" dirty="0"/>
            <a:t>Contact Chair of Governors </a:t>
          </a:r>
        </a:p>
        <a:p>
          <a:r>
            <a:rPr lang="en-GB" sz="1800" dirty="0"/>
            <a:t>Richard Bailey</a:t>
          </a:r>
        </a:p>
      </dgm:t>
    </dgm:pt>
    <dgm:pt modelId="{D3780CF3-8635-44CF-ACD8-6D8B722E83E3}" type="parTrans" cxnId="{8950C30E-FAF5-47E7-B63E-A5D1005D51F0}">
      <dgm:prSet/>
      <dgm:spPr/>
      <dgm:t>
        <a:bodyPr/>
        <a:lstStyle/>
        <a:p>
          <a:endParaRPr lang="en-GB"/>
        </a:p>
      </dgm:t>
    </dgm:pt>
    <dgm:pt modelId="{091A1767-BC7F-4513-BC14-6E359FC20A74}" type="sibTrans" cxnId="{8950C30E-FAF5-47E7-B63E-A5D1005D51F0}">
      <dgm:prSet/>
      <dgm:spPr/>
      <dgm:t>
        <a:bodyPr/>
        <a:lstStyle/>
        <a:p>
          <a:endParaRPr lang="en-GB"/>
        </a:p>
      </dgm:t>
    </dgm:pt>
    <dgm:pt modelId="{AC5BE675-09A9-4292-B0B6-FBBD832592B8}">
      <dgm:prSet phldrT="[Text]"/>
      <dgm:spPr/>
      <dgm:t>
        <a:bodyPr/>
        <a:lstStyle/>
        <a:p>
          <a:r>
            <a:rPr lang="en-GB" dirty="0"/>
            <a:t>Follow the complaints procedure </a:t>
          </a:r>
        </a:p>
      </dgm:t>
    </dgm:pt>
    <dgm:pt modelId="{9E952EF7-F539-4BF0-AF15-7B7780A10BD5}" type="parTrans" cxnId="{2D32D3FE-17FD-4717-8EAF-B58FBA0DD041}">
      <dgm:prSet/>
      <dgm:spPr/>
      <dgm:t>
        <a:bodyPr/>
        <a:lstStyle/>
        <a:p>
          <a:endParaRPr lang="en-GB"/>
        </a:p>
      </dgm:t>
    </dgm:pt>
    <dgm:pt modelId="{05473C55-7382-4AA1-AD57-712CB7D75889}" type="sibTrans" cxnId="{2D32D3FE-17FD-4717-8EAF-B58FBA0DD041}">
      <dgm:prSet/>
      <dgm:spPr/>
      <dgm:t>
        <a:bodyPr/>
        <a:lstStyle/>
        <a:p>
          <a:endParaRPr lang="en-GB"/>
        </a:p>
      </dgm:t>
    </dgm:pt>
    <dgm:pt modelId="{3B67D445-6297-45C0-BE88-163CD61CB345}" type="pres">
      <dgm:prSet presAssocID="{53B9AC7E-DCB2-40DD-B701-AB2F59565DF6}" presName="Name0" presStyleCnt="0">
        <dgm:presLayoutVars>
          <dgm:dir/>
          <dgm:animLvl val="lvl"/>
          <dgm:resizeHandles val="exact"/>
        </dgm:presLayoutVars>
      </dgm:prSet>
      <dgm:spPr/>
    </dgm:pt>
    <dgm:pt modelId="{025605B1-2045-42AF-962F-18AA321AAF7B}" type="pres">
      <dgm:prSet presAssocID="{AC5BE675-09A9-4292-B0B6-FBBD832592B8}" presName="linNode" presStyleCnt="0"/>
      <dgm:spPr/>
    </dgm:pt>
    <dgm:pt modelId="{F0AAD6E4-7241-4F3E-9C1E-69671DD9B65E}" type="pres">
      <dgm:prSet presAssocID="{AC5BE675-09A9-4292-B0B6-FBBD832592B8}" presName="parentText" presStyleLbl="node1" presStyleIdx="0" presStyleCnt="5">
        <dgm:presLayoutVars>
          <dgm:chMax val="1"/>
          <dgm:bulletEnabled val="1"/>
        </dgm:presLayoutVars>
      </dgm:prSet>
      <dgm:spPr/>
    </dgm:pt>
    <dgm:pt modelId="{7D2D7CB3-B53F-4DC1-8550-17B1DDE3A623}" type="pres">
      <dgm:prSet presAssocID="{05473C55-7382-4AA1-AD57-712CB7D75889}" presName="sp" presStyleCnt="0"/>
      <dgm:spPr/>
    </dgm:pt>
    <dgm:pt modelId="{38446ABC-49D8-4B0B-BEB4-83CF9DEBA740}" type="pres">
      <dgm:prSet presAssocID="{B4DF8AC9-22EF-47B4-8758-EA6440DD9F04}" presName="linNode" presStyleCnt="0"/>
      <dgm:spPr/>
    </dgm:pt>
    <dgm:pt modelId="{72A40ADC-6F07-425A-A56D-D1A691269F21}" type="pres">
      <dgm:prSet presAssocID="{B4DF8AC9-22EF-47B4-8758-EA6440DD9F04}" presName="parentText" presStyleLbl="node1" presStyleIdx="1" presStyleCnt="5">
        <dgm:presLayoutVars>
          <dgm:chMax val="1"/>
          <dgm:bulletEnabled val="1"/>
        </dgm:presLayoutVars>
      </dgm:prSet>
      <dgm:spPr/>
    </dgm:pt>
    <dgm:pt modelId="{6EC760D1-D837-4416-9448-5555974EF5EB}" type="pres">
      <dgm:prSet presAssocID="{091A1767-BC7F-4513-BC14-6E359FC20A74}" presName="sp" presStyleCnt="0"/>
      <dgm:spPr/>
    </dgm:pt>
    <dgm:pt modelId="{628AEC4F-DE88-407B-8369-00D9F3954002}" type="pres">
      <dgm:prSet presAssocID="{2C22F638-F667-41CA-91FE-E1B264618356}" presName="linNode" presStyleCnt="0"/>
      <dgm:spPr/>
    </dgm:pt>
    <dgm:pt modelId="{875F18BB-D59B-4FAF-852D-1D3A0A7A17EA}" type="pres">
      <dgm:prSet presAssocID="{2C22F638-F667-41CA-91FE-E1B264618356}" presName="parentText" presStyleLbl="node1" presStyleIdx="2" presStyleCnt="5">
        <dgm:presLayoutVars>
          <dgm:chMax val="1"/>
          <dgm:bulletEnabled val="1"/>
        </dgm:presLayoutVars>
      </dgm:prSet>
      <dgm:spPr/>
    </dgm:pt>
    <dgm:pt modelId="{4F0129D7-8462-4ACF-88C7-379C94A91D04}" type="pres">
      <dgm:prSet presAssocID="{7867B5F8-1519-4D50-AA26-8AF2CC71993A}" presName="sp" presStyleCnt="0"/>
      <dgm:spPr/>
    </dgm:pt>
    <dgm:pt modelId="{DC26B67C-0C52-4F7D-922B-C5CB19A754E4}" type="pres">
      <dgm:prSet presAssocID="{07DAA753-39B9-42E0-9000-6513B784DF50}" presName="linNode" presStyleCnt="0"/>
      <dgm:spPr/>
    </dgm:pt>
    <dgm:pt modelId="{3EEC8583-0FD7-4C9C-806B-5F6F41270EBB}" type="pres">
      <dgm:prSet presAssocID="{07DAA753-39B9-42E0-9000-6513B784DF50}" presName="parentText" presStyleLbl="node1" presStyleIdx="3" presStyleCnt="5">
        <dgm:presLayoutVars>
          <dgm:chMax val="1"/>
          <dgm:bulletEnabled val="1"/>
        </dgm:presLayoutVars>
      </dgm:prSet>
      <dgm:spPr/>
    </dgm:pt>
    <dgm:pt modelId="{015ED1EA-997D-4508-A305-A4F7CF88A7E1}" type="pres">
      <dgm:prSet presAssocID="{7C8BBDA5-73B8-4CB2-8A25-865C61891922}" presName="sp" presStyleCnt="0"/>
      <dgm:spPr/>
    </dgm:pt>
    <dgm:pt modelId="{50F48C17-D6A8-4AA0-9E4A-A652EA8DDBBA}" type="pres">
      <dgm:prSet presAssocID="{BFDE0DB3-930F-4764-B120-BE0ACD942D76}" presName="linNode" presStyleCnt="0"/>
      <dgm:spPr/>
    </dgm:pt>
    <dgm:pt modelId="{02279DD0-7C05-4161-B41E-2EF2FC71E8AB}" type="pres">
      <dgm:prSet presAssocID="{BFDE0DB3-930F-4764-B120-BE0ACD942D76}" presName="parentText" presStyleLbl="node1" presStyleIdx="4" presStyleCnt="5">
        <dgm:presLayoutVars>
          <dgm:chMax val="1"/>
          <dgm:bulletEnabled val="1"/>
        </dgm:presLayoutVars>
      </dgm:prSet>
      <dgm:spPr/>
    </dgm:pt>
  </dgm:ptLst>
  <dgm:cxnLst>
    <dgm:cxn modelId="{7ED2F60C-8374-4D73-9FD8-7FBC80FBD092}" srcId="{53B9AC7E-DCB2-40DD-B701-AB2F59565DF6}" destId="{BFDE0DB3-930F-4764-B120-BE0ACD942D76}" srcOrd="4" destOrd="0" parTransId="{B6D7CD19-C9A5-4509-9182-7472E11CCF60}" sibTransId="{BFBC161D-D7D6-400F-A208-38ADB0EB2EB0}"/>
    <dgm:cxn modelId="{8950C30E-FAF5-47E7-B63E-A5D1005D51F0}" srcId="{53B9AC7E-DCB2-40DD-B701-AB2F59565DF6}" destId="{B4DF8AC9-22EF-47B4-8758-EA6440DD9F04}" srcOrd="1" destOrd="0" parTransId="{D3780CF3-8635-44CF-ACD8-6D8B722E83E3}" sibTransId="{091A1767-BC7F-4513-BC14-6E359FC20A74}"/>
    <dgm:cxn modelId="{18E9A346-D6F7-4874-B8CA-60828D24DFAE}" type="presOf" srcId="{2C22F638-F667-41CA-91FE-E1B264618356}" destId="{875F18BB-D59B-4FAF-852D-1D3A0A7A17EA}" srcOrd="0" destOrd="0" presId="urn:microsoft.com/office/officeart/2005/8/layout/vList5"/>
    <dgm:cxn modelId="{EA482E6C-81AC-46CE-BEA8-908A0A12E4D1}" srcId="{53B9AC7E-DCB2-40DD-B701-AB2F59565DF6}" destId="{2C22F638-F667-41CA-91FE-E1B264618356}" srcOrd="2" destOrd="0" parTransId="{42AF1B88-E869-408A-ABC1-20D963808B03}" sibTransId="{7867B5F8-1519-4D50-AA26-8AF2CC71993A}"/>
    <dgm:cxn modelId="{7279347F-1001-4871-99B0-206B201C45A4}" type="presOf" srcId="{53B9AC7E-DCB2-40DD-B701-AB2F59565DF6}" destId="{3B67D445-6297-45C0-BE88-163CD61CB345}" srcOrd="0" destOrd="0" presId="urn:microsoft.com/office/officeart/2005/8/layout/vList5"/>
    <dgm:cxn modelId="{6F63C5BA-BD85-4B5A-90D8-60BEE300F8F7}" type="presOf" srcId="{07DAA753-39B9-42E0-9000-6513B784DF50}" destId="{3EEC8583-0FD7-4C9C-806B-5F6F41270EBB}" srcOrd="0" destOrd="0" presId="urn:microsoft.com/office/officeart/2005/8/layout/vList5"/>
    <dgm:cxn modelId="{99C922C3-E72B-4C8E-BC60-D680135C0298}" type="presOf" srcId="{BFDE0DB3-930F-4764-B120-BE0ACD942D76}" destId="{02279DD0-7C05-4161-B41E-2EF2FC71E8AB}" srcOrd="0" destOrd="0" presId="urn:microsoft.com/office/officeart/2005/8/layout/vList5"/>
    <dgm:cxn modelId="{18D788E7-FF4A-431F-90E5-18644C35082D}" srcId="{53B9AC7E-DCB2-40DD-B701-AB2F59565DF6}" destId="{07DAA753-39B9-42E0-9000-6513B784DF50}" srcOrd="3" destOrd="0" parTransId="{1E386BE1-DD4A-4B83-820A-A3A9411973E0}" sibTransId="{7C8BBDA5-73B8-4CB2-8A25-865C61891922}"/>
    <dgm:cxn modelId="{D6CC02E9-3682-4602-8707-13F85224C362}" type="presOf" srcId="{AC5BE675-09A9-4292-B0B6-FBBD832592B8}" destId="{F0AAD6E4-7241-4F3E-9C1E-69671DD9B65E}" srcOrd="0" destOrd="0" presId="urn:microsoft.com/office/officeart/2005/8/layout/vList5"/>
    <dgm:cxn modelId="{5DF32AFA-E9CF-4A60-BD57-830A1DC6FD3D}" type="presOf" srcId="{B4DF8AC9-22EF-47B4-8758-EA6440DD9F04}" destId="{72A40ADC-6F07-425A-A56D-D1A691269F21}" srcOrd="0" destOrd="0" presId="urn:microsoft.com/office/officeart/2005/8/layout/vList5"/>
    <dgm:cxn modelId="{2D32D3FE-17FD-4717-8EAF-B58FBA0DD041}" srcId="{53B9AC7E-DCB2-40DD-B701-AB2F59565DF6}" destId="{AC5BE675-09A9-4292-B0B6-FBBD832592B8}" srcOrd="0" destOrd="0" parTransId="{9E952EF7-F539-4BF0-AF15-7B7780A10BD5}" sibTransId="{05473C55-7382-4AA1-AD57-712CB7D75889}"/>
    <dgm:cxn modelId="{1DBC8399-FC7A-43CD-914C-26F92EBD951F}" type="presParOf" srcId="{3B67D445-6297-45C0-BE88-163CD61CB345}" destId="{025605B1-2045-42AF-962F-18AA321AAF7B}" srcOrd="0" destOrd="0" presId="urn:microsoft.com/office/officeart/2005/8/layout/vList5"/>
    <dgm:cxn modelId="{4D184AE5-E149-4612-A88F-C0ED0D4D5CD0}" type="presParOf" srcId="{025605B1-2045-42AF-962F-18AA321AAF7B}" destId="{F0AAD6E4-7241-4F3E-9C1E-69671DD9B65E}" srcOrd="0" destOrd="0" presId="urn:microsoft.com/office/officeart/2005/8/layout/vList5"/>
    <dgm:cxn modelId="{423622A8-37FE-4E83-AB75-0A4E86131F96}" type="presParOf" srcId="{3B67D445-6297-45C0-BE88-163CD61CB345}" destId="{7D2D7CB3-B53F-4DC1-8550-17B1DDE3A623}" srcOrd="1" destOrd="0" presId="urn:microsoft.com/office/officeart/2005/8/layout/vList5"/>
    <dgm:cxn modelId="{B035B6F0-0974-40BE-9FEB-4F13DC9F63A8}" type="presParOf" srcId="{3B67D445-6297-45C0-BE88-163CD61CB345}" destId="{38446ABC-49D8-4B0B-BEB4-83CF9DEBA740}" srcOrd="2" destOrd="0" presId="urn:microsoft.com/office/officeart/2005/8/layout/vList5"/>
    <dgm:cxn modelId="{77122E42-24BD-46E3-A569-E6CDCD4D6795}" type="presParOf" srcId="{38446ABC-49D8-4B0B-BEB4-83CF9DEBA740}" destId="{72A40ADC-6F07-425A-A56D-D1A691269F21}" srcOrd="0" destOrd="0" presId="urn:microsoft.com/office/officeart/2005/8/layout/vList5"/>
    <dgm:cxn modelId="{A4F33F5D-A832-413C-B115-EF89F95A5D4D}" type="presParOf" srcId="{3B67D445-6297-45C0-BE88-163CD61CB345}" destId="{6EC760D1-D837-4416-9448-5555974EF5EB}" srcOrd="3" destOrd="0" presId="urn:microsoft.com/office/officeart/2005/8/layout/vList5"/>
    <dgm:cxn modelId="{6B659C54-E72D-4C74-BA2B-39F324A1159E}" type="presParOf" srcId="{3B67D445-6297-45C0-BE88-163CD61CB345}" destId="{628AEC4F-DE88-407B-8369-00D9F3954002}" srcOrd="4" destOrd="0" presId="urn:microsoft.com/office/officeart/2005/8/layout/vList5"/>
    <dgm:cxn modelId="{55F0C7C1-2032-4116-BC73-AAFDD40D984D}" type="presParOf" srcId="{628AEC4F-DE88-407B-8369-00D9F3954002}" destId="{875F18BB-D59B-4FAF-852D-1D3A0A7A17EA}" srcOrd="0" destOrd="0" presId="urn:microsoft.com/office/officeart/2005/8/layout/vList5"/>
    <dgm:cxn modelId="{2E31F12B-B3AF-4271-8598-567FFB3652F0}" type="presParOf" srcId="{3B67D445-6297-45C0-BE88-163CD61CB345}" destId="{4F0129D7-8462-4ACF-88C7-379C94A91D04}" srcOrd="5" destOrd="0" presId="urn:microsoft.com/office/officeart/2005/8/layout/vList5"/>
    <dgm:cxn modelId="{CF6E0CB1-E2A2-4AB2-8F02-578EAA08D029}" type="presParOf" srcId="{3B67D445-6297-45C0-BE88-163CD61CB345}" destId="{DC26B67C-0C52-4F7D-922B-C5CB19A754E4}" srcOrd="6" destOrd="0" presId="urn:microsoft.com/office/officeart/2005/8/layout/vList5"/>
    <dgm:cxn modelId="{F29699A7-712B-4A3C-8200-84A6CF8B2395}" type="presParOf" srcId="{DC26B67C-0C52-4F7D-922B-C5CB19A754E4}" destId="{3EEC8583-0FD7-4C9C-806B-5F6F41270EBB}" srcOrd="0" destOrd="0" presId="urn:microsoft.com/office/officeart/2005/8/layout/vList5"/>
    <dgm:cxn modelId="{CE31BC8A-93EF-4371-9078-7364F04E0A11}" type="presParOf" srcId="{3B67D445-6297-45C0-BE88-163CD61CB345}" destId="{015ED1EA-997D-4508-A305-A4F7CF88A7E1}" srcOrd="7" destOrd="0" presId="urn:microsoft.com/office/officeart/2005/8/layout/vList5"/>
    <dgm:cxn modelId="{C69A0B20-02BB-42D1-B2FF-3475FD22818D}" type="presParOf" srcId="{3B67D445-6297-45C0-BE88-163CD61CB345}" destId="{50F48C17-D6A8-4AA0-9E4A-A652EA8DDBBA}" srcOrd="8" destOrd="0" presId="urn:microsoft.com/office/officeart/2005/8/layout/vList5"/>
    <dgm:cxn modelId="{FF9FE62F-1F78-43AF-AE23-BECFF418150A}" type="presParOf" srcId="{50F48C17-D6A8-4AA0-9E4A-A652EA8DDBBA}" destId="{02279DD0-7C05-4161-B41E-2EF2FC71E8AB}"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AE182E-8E7C-4070-8808-C164B20DB88B}">
      <dsp:nvSpPr>
        <dsp:cNvPr id="0" name=""/>
        <dsp:cNvSpPr/>
      </dsp:nvSpPr>
      <dsp:spPr>
        <a:xfrm>
          <a:off x="566223" y="0"/>
          <a:ext cx="2653890" cy="1592334"/>
        </a:xfrm>
        <a:prstGeom prst="rect">
          <a:avLst/>
        </a:prstGeom>
        <a:solidFill>
          <a:srgbClr val="FDFB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latin typeface="Century Gothic" panose="020B0502020202020204" pitchFamily="34" charset="0"/>
            </a:rPr>
            <a:t>Communication and Interaction</a:t>
          </a:r>
        </a:p>
      </dsp:txBody>
      <dsp:txXfrm>
        <a:off x="566223" y="0"/>
        <a:ext cx="2653890" cy="1592334"/>
      </dsp:txXfrm>
    </dsp:sp>
    <dsp:sp modelId="{46CD6821-6C0A-46DE-9BB7-BAAA7A889BDF}">
      <dsp:nvSpPr>
        <dsp:cNvPr id="0" name=""/>
        <dsp:cNvSpPr/>
      </dsp:nvSpPr>
      <dsp:spPr>
        <a:xfrm>
          <a:off x="3487122" y="1066"/>
          <a:ext cx="2653890" cy="1592334"/>
        </a:xfrm>
        <a:prstGeom prst="rect">
          <a:avLst/>
        </a:prstGeom>
        <a:solidFill>
          <a:srgbClr val="FFCC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latin typeface="Century Gothic" panose="020B0502020202020204" pitchFamily="34" charset="0"/>
            </a:rPr>
            <a:t>Cognition and Learning </a:t>
          </a:r>
        </a:p>
      </dsp:txBody>
      <dsp:txXfrm>
        <a:off x="3487122" y="1066"/>
        <a:ext cx="2653890" cy="1592334"/>
      </dsp:txXfrm>
    </dsp:sp>
    <dsp:sp modelId="{A992565B-576B-46CC-92EF-6FD2C8725248}">
      <dsp:nvSpPr>
        <dsp:cNvPr id="0" name=""/>
        <dsp:cNvSpPr/>
      </dsp:nvSpPr>
      <dsp:spPr>
        <a:xfrm>
          <a:off x="539711" y="1858790"/>
          <a:ext cx="2653890" cy="1592334"/>
        </a:xfrm>
        <a:prstGeom prst="rect">
          <a:avLst/>
        </a:prstGeom>
        <a:solidFill>
          <a:srgbClr val="C9FD9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latin typeface="Century Gothic" panose="020B0502020202020204" pitchFamily="34" charset="0"/>
            </a:rPr>
            <a:t>Social, Emotional and Mental Health </a:t>
          </a:r>
        </a:p>
      </dsp:txBody>
      <dsp:txXfrm>
        <a:off x="539711" y="1858790"/>
        <a:ext cx="2653890" cy="1592334"/>
      </dsp:txXfrm>
    </dsp:sp>
    <dsp:sp modelId="{18D6C940-8E5F-42D0-B046-836DEBD1213A}">
      <dsp:nvSpPr>
        <dsp:cNvPr id="0" name=""/>
        <dsp:cNvSpPr/>
      </dsp:nvSpPr>
      <dsp:spPr>
        <a:xfrm>
          <a:off x="3458991" y="1858790"/>
          <a:ext cx="2653890" cy="1592334"/>
        </a:xfrm>
        <a:prstGeom prst="rect">
          <a:avLst/>
        </a:prstGeom>
        <a:solidFill>
          <a:srgbClr val="99FF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latin typeface="Century Gothic" panose="020B0502020202020204" pitchFamily="34" charset="0"/>
            </a:rPr>
            <a:t>Sensory/Physical</a:t>
          </a:r>
        </a:p>
      </dsp:txBody>
      <dsp:txXfrm>
        <a:off x="3458991" y="1858790"/>
        <a:ext cx="2653890" cy="15923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96CF75-51E5-4D59-8854-660F917606A0}">
      <dsp:nvSpPr>
        <dsp:cNvPr id="0" name=""/>
        <dsp:cNvSpPr/>
      </dsp:nvSpPr>
      <dsp:spPr>
        <a:xfrm>
          <a:off x="3210" y="353884"/>
          <a:ext cx="1738512" cy="1043107"/>
        </a:xfrm>
        <a:prstGeom prst="rect">
          <a:avLst/>
        </a:prstGeom>
        <a:solidFill>
          <a:srgbClr val="99FFCC"/>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Century Gothic" panose="020B0502020202020204" pitchFamily="34" charset="0"/>
            </a:rPr>
            <a:t>An understanding of SEND.</a:t>
          </a:r>
        </a:p>
      </dsp:txBody>
      <dsp:txXfrm>
        <a:off x="3210" y="353884"/>
        <a:ext cx="1738512" cy="1043107"/>
      </dsp:txXfrm>
    </dsp:sp>
    <dsp:sp modelId="{C16CCD50-0906-4538-827E-22283091678F}">
      <dsp:nvSpPr>
        <dsp:cNvPr id="0" name=""/>
        <dsp:cNvSpPr/>
      </dsp:nvSpPr>
      <dsp:spPr>
        <a:xfrm>
          <a:off x="1915575" y="353884"/>
          <a:ext cx="1738512" cy="1043107"/>
        </a:xfrm>
        <a:prstGeom prst="rect">
          <a:avLst/>
        </a:prstGeom>
        <a:solidFill>
          <a:srgbClr val="C9FD95"/>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Century Gothic" panose="020B0502020202020204" pitchFamily="34" charset="0"/>
            </a:rPr>
            <a:t>Inclusion for ALL pupils.</a:t>
          </a:r>
        </a:p>
      </dsp:txBody>
      <dsp:txXfrm>
        <a:off x="1915575" y="353884"/>
        <a:ext cx="1738512" cy="1043107"/>
      </dsp:txXfrm>
    </dsp:sp>
    <dsp:sp modelId="{EF7B19CA-EF3F-4FB8-9FA6-709CFDA606B3}">
      <dsp:nvSpPr>
        <dsp:cNvPr id="0" name=""/>
        <dsp:cNvSpPr/>
      </dsp:nvSpPr>
      <dsp:spPr>
        <a:xfrm>
          <a:off x="3827939" y="353884"/>
          <a:ext cx="1738512" cy="1043107"/>
        </a:xfrm>
        <a:prstGeom prst="rect">
          <a:avLst/>
        </a:prstGeom>
        <a:solidFill>
          <a:srgbClr val="FFCCFF"/>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Century Gothic" panose="020B0502020202020204" pitchFamily="34" charset="0"/>
            </a:rPr>
            <a:t>Full access to a broad and balanced curriculum.</a:t>
          </a:r>
        </a:p>
      </dsp:txBody>
      <dsp:txXfrm>
        <a:off x="3827939" y="353884"/>
        <a:ext cx="1738512" cy="1043107"/>
      </dsp:txXfrm>
    </dsp:sp>
    <dsp:sp modelId="{CE781A07-F88E-47FC-B57F-5529AC2A239B}">
      <dsp:nvSpPr>
        <dsp:cNvPr id="0" name=""/>
        <dsp:cNvSpPr/>
      </dsp:nvSpPr>
      <dsp:spPr>
        <a:xfrm>
          <a:off x="5740303" y="353884"/>
          <a:ext cx="1738512" cy="1043107"/>
        </a:xfrm>
        <a:prstGeom prst="rect">
          <a:avLst/>
        </a:prstGeom>
        <a:solidFill>
          <a:srgbClr val="FDFB9F"/>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Century Gothic" panose="020B0502020202020204" pitchFamily="34" charset="0"/>
            </a:rPr>
            <a:t>A school Inclusion Leader/Qualified SENDCo</a:t>
          </a:r>
        </a:p>
      </dsp:txBody>
      <dsp:txXfrm>
        <a:off x="5740303" y="353884"/>
        <a:ext cx="1738512" cy="1043107"/>
      </dsp:txXfrm>
    </dsp:sp>
    <dsp:sp modelId="{39D5A93F-B6C2-4C5A-87DD-9FFEBA7107CB}">
      <dsp:nvSpPr>
        <dsp:cNvPr id="0" name=""/>
        <dsp:cNvSpPr/>
      </dsp:nvSpPr>
      <dsp:spPr>
        <a:xfrm>
          <a:off x="7652668" y="353884"/>
          <a:ext cx="1738512" cy="1043107"/>
        </a:xfrm>
        <a:prstGeom prst="rect">
          <a:avLst/>
        </a:prstGeom>
        <a:solidFill>
          <a:schemeClr val="accent5">
            <a:lumMod val="20000"/>
            <a:lumOff val="8000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Century Gothic" panose="020B0502020202020204" pitchFamily="34" charset="0"/>
            </a:rPr>
            <a:t>Maximum opportunities to achieve at the national standard.</a:t>
          </a:r>
        </a:p>
      </dsp:txBody>
      <dsp:txXfrm>
        <a:off x="7652668" y="353884"/>
        <a:ext cx="1738512" cy="1043107"/>
      </dsp:txXfrm>
    </dsp:sp>
    <dsp:sp modelId="{5C253285-7F85-44E3-9A9C-CC233FA559B0}">
      <dsp:nvSpPr>
        <dsp:cNvPr id="0" name=""/>
        <dsp:cNvSpPr/>
      </dsp:nvSpPr>
      <dsp:spPr>
        <a:xfrm>
          <a:off x="3210" y="1570843"/>
          <a:ext cx="1738512" cy="1043107"/>
        </a:xfrm>
        <a:prstGeom prst="rect">
          <a:avLst/>
        </a:prstGeom>
        <a:solidFill>
          <a:schemeClr val="accent6">
            <a:lumMod val="40000"/>
            <a:lumOff val="6000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Century Gothic" panose="020B0502020202020204" pitchFamily="34" charset="0"/>
            </a:rPr>
            <a:t>Precise, evidence based and planned interventions.</a:t>
          </a:r>
        </a:p>
      </dsp:txBody>
      <dsp:txXfrm>
        <a:off x="3210" y="1570843"/>
        <a:ext cx="1738512" cy="1043107"/>
      </dsp:txXfrm>
    </dsp:sp>
    <dsp:sp modelId="{22D70F6D-C6B3-4EF9-AF66-62F19C56DFF6}">
      <dsp:nvSpPr>
        <dsp:cNvPr id="0" name=""/>
        <dsp:cNvSpPr/>
      </dsp:nvSpPr>
      <dsp:spPr>
        <a:xfrm>
          <a:off x="1915575" y="1570843"/>
          <a:ext cx="1738512" cy="1043107"/>
        </a:xfrm>
        <a:prstGeom prst="rect">
          <a:avLst/>
        </a:prstGeom>
        <a:solidFill>
          <a:srgbClr val="FFCEB3"/>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Century Gothic" panose="020B0502020202020204" pitchFamily="34" charset="0"/>
            </a:rPr>
            <a:t>Evidence based teaching strategies which promote inclusion for all.</a:t>
          </a:r>
        </a:p>
      </dsp:txBody>
      <dsp:txXfrm>
        <a:off x="1915575" y="1570843"/>
        <a:ext cx="1738512" cy="1043107"/>
      </dsp:txXfrm>
    </dsp:sp>
    <dsp:sp modelId="{3D51DB94-54B7-4920-9614-A13E0C15FC23}">
      <dsp:nvSpPr>
        <dsp:cNvPr id="0" name=""/>
        <dsp:cNvSpPr/>
      </dsp:nvSpPr>
      <dsp:spPr>
        <a:xfrm>
          <a:off x="3827939" y="1570843"/>
          <a:ext cx="1738512" cy="1043107"/>
        </a:xfrm>
        <a:prstGeom prst="rect">
          <a:avLst/>
        </a:prstGeom>
        <a:solidFill>
          <a:srgbClr val="E9BBFD"/>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Century Gothic" panose="020B0502020202020204" pitchFamily="34" charset="0"/>
            </a:rPr>
            <a:t>An understanding of SEND and underachievement.</a:t>
          </a:r>
        </a:p>
      </dsp:txBody>
      <dsp:txXfrm>
        <a:off x="3827939" y="1570843"/>
        <a:ext cx="1738512" cy="1043107"/>
      </dsp:txXfrm>
    </dsp:sp>
    <dsp:sp modelId="{A42FBA21-8BE3-48B3-B74D-65D194A4E099}">
      <dsp:nvSpPr>
        <dsp:cNvPr id="0" name=""/>
        <dsp:cNvSpPr/>
      </dsp:nvSpPr>
      <dsp:spPr>
        <a:xfrm>
          <a:off x="5740303" y="1570843"/>
          <a:ext cx="1738512" cy="1043107"/>
        </a:xfrm>
        <a:prstGeom prst="rect">
          <a:avLst/>
        </a:prstGeom>
        <a:solidFill>
          <a:srgbClr val="B8ECFE"/>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Century Gothic" panose="020B0502020202020204" pitchFamily="34" charset="0"/>
            </a:rPr>
            <a:t>Individual targets to support progress with termly reviews.</a:t>
          </a:r>
        </a:p>
      </dsp:txBody>
      <dsp:txXfrm>
        <a:off x="5740303" y="1570843"/>
        <a:ext cx="1738512" cy="1043107"/>
      </dsp:txXfrm>
    </dsp:sp>
    <dsp:sp modelId="{E5AE786A-130F-4D54-B3FC-E868EF13924D}">
      <dsp:nvSpPr>
        <dsp:cNvPr id="0" name=""/>
        <dsp:cNvSpPr/>
      </dsp:nvSpPr>
      <dsp:spPr>
        <a:xfrm>
          <a:off x="7652668" y="1570843"/>
          <a:ext cx="1738512" cy="1043107"/>
        </a:xfrm>
        <a:prstGeom prst="rect">
          <a:avLst/>
        </a:prstGeom>
        <a:solidFill>
          <a:srgbClr val="E6FB97"/>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Century Gothic" panose="020B0502020202020204" pitchFamily="34" charset="0"/>
            </a:rPr>
            <a:t>Appropriate support materials, and equipment, to meet individual needs.</a:t>
          </a:r>
        </a:p>
      </dsp:txBody>
      <dsp:txXfrm>
        <a:off x="7652668" y="1570843"/>
        <a:ext cx="1738512" cy="1043107"/>
      </dsp:txXfrm>
    </dsp:sp>
    <dsp:sp modelId="{D92238BE-D5E3-4349-B631-C751FFC3ABBA}">
      <dsp:nvSpPr>
        <dsp:cNvPr id="0" name=""/>
        <dsp:cNvSpPr/>
      </dsp:nvSpPr>
      <dsp:spPr>
        <a:xfrm>
          <a:off x="959393" y="2787802"/>
          <a:ext cx="1738512" cy="1043107"/>
        </a:xfrm>
        <a:prstGeom prst="rect">
          <a:avLst/>
        </a:prstGeom>
        <a:solidFill>
          <a:srgbClr val="D1B8FE"/>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Century Gothic" panose="020B0502020202020204" pitchFamily="34" charset="0"/>
            </a:rPr>
            <a:t>Honest and open communication between home and school. </a:t>
          </a:r>
        </a:p>
      </dsp:txBody>
      <dsp:txXfrm>
        <a:off x="959393" y="2787802"/>
        <a:ext cx="1738512" cy="1043107"/>
      </dsp:txXfrm>
    </dsp:sp>
    <dsp:sp modelId="{5DD39BF4-D52F-4E30-B6EE-D970967AD41C}">
      <dsp:nvSpPr>
        <dsp:cNvPr id="0" name=""/>
        <dsp:cNvSpPr/>
      </dsp:nvSpPr>
      <dsp:spPr>
        <a:xfrm>
          <a:off x="2871757" y="2813775"/>
          <a:ext cx="1738512" cy="1043107"/>
        </a:xfrm>
        <a:prstGeom prst="rect">
          <a:avLst/>
        </a:prstGeom>
        <a:solidFill>
          <a:srgbClr val="BBFBD5"/>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Century Gothic" panose="020B0502020202020204" pitchFamily="34" charset="0"/>
            </a:rPr>
            <a:t>Support to narrow attainment gaps and maximise progress of learners.</a:t>
          </a:r>
        </a:p>
      </dsp:txBody>
      <dsp:txXfrm>
        <a:off x="2871757" y="2813775"/>
        <a:ext cx="1738512" cy="1043107"/>
      </dsp:txXfrm>
    </dsp:sp>
    <dsp:sp modelId="{5AE22E58-463C-4F9F-A3A8-A54FA3A65404}">
      <dsp:nvSpPr>
        <dsp:cNvPr id="0" name=""/>
        <dsp:cNvSpPr/>
      </dsp:nvSpPr>
      <dsp:spPr>
        <a:xfrm>
          <a:off x="4784121" y="2787802"/>
          <a:ext cx="1738512" cy="1043107"/>
        </a:xfrm>
        <a:prstGeom prst="rect">
          <a:avLst/>
        </a:prstGeom>
        <a:solidFill>
          <a:srgbClr val="FED3D2"/>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Century Gothic" panose="020B0502020202020204" pitchFamily="34" charset="0"/>
            </a:rPr>
            <a:t>A one page profile for all learners.</a:t>
          </a:r>
        </a:p>
      </dsp:txBody>
      <dsp:txXfrm>
        <a:off x="4784121" y="2787802"/>
        <a:ext cx="1738512" cy="1043107"/>
      </dsp:txXfrm>
    </dsp:sp>
    <dsp:sp modelId="{77CC3C93-B973-456C-B131-81529E050C2E}">
      <dsp:nvSpPr>
        <dsp:cNvPr id="0" name=""/>
        <dsp:cNvSpPr/>
      </dsp:nvSpPr>
      <dsp:spPr>
        <a:xfrm>
          <a:off x="6696485" y="2787802"/>
          <a:ext cx="1738512" cy="1043107"/>
        </a:xfrm>
        <a:prstGeom prst="rect">
          <a:avLst/>
        </a:prstGeom>
        <a:solidFill>
          <a:schemeClr val="accent6">
            <a:lumMod val="20000"/>
            <a:lumOff val="8000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Century Gothic" panose="020B0502020202020204" pitchFamily="34" charset="0"/>
            </a:rPr>
            <a:t>Regular SEND Surgery to have professional dialogue and monitor progress</a:t>
          </a:r>
        </a:p>
      </dsp:txBody>
      <dsp:txXfrm>
        <a:off x="6696485" y="2787802"/>
        <a:ext cx="1738512" cy="104310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E92F96-84EF-42BE-83BE-8BD015B2742E}">
      <dsp:nvSpPr>
        <dsp:cNvPr id="0" name=""/>
        <dsp:cNvSpPr/>
      </dsp:nvSpPr>
      <dsp:spPr>
        <a:xfrm>
          <a:off x="3550" y="448426"/>
          <a:ext cx="1922127" cy="1153276"/>
        </a:xfrm>
        <a:prstGeom prst="rect">
          <a:avLst/>
        </a:prstGeom>
        <a:solidFill>
          <a:srgbClr val="FED3D2"/>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tx1"/>
              </a:solidFill>
              <a:latin typeface="Century Gothic" panose="020B0502020202020204" pitchFamily="34" charset="0"/>
            </a:rPr>
            <a:t>Autism Spectrum  (ASD) </a:t>
          </a:r>
        </a:p>
      </dsp:txBody>
      <dsp:txXfrm>
        <a:off x="3550" y="448426"/>
        <a:ext cx="1922127" cy="1153276"/>
      </dsp:txXfrm>
    </dsp:sp>
    <dsp:sp modelId="{4FD35DB0-3AEF-445B-B583-5CE945FE1734}">
      <dsp:nvSpPr>
        <dsp:cNvPr id="0" name=""/>
        <dsp:cNvSpPr/>
      </dsp:nvSpPr>
      <dsp:spPr>
        <a:xfrm>
          <a:off x="2117890" y="448426"/>
          <a:ext cx="1922127" cy="1153276"/>
        </a:xfrm>
        <a:prstGeom prst="rect">
          <a:avLst/>
        </a:prstGeom>
        <a:solidFill>
          <a:srgbClr val="BBFBD5"/>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tx1"/>
              </a:solidFill>
              <a:latin typeface="Century Gothic" panose="020B0502020202020204" pitchFamily="34" charset="0"/>
            </a:rPr>
            <a:t>Attention Deficit Hyperactivity Disorder (ADHD)</a:t>
          </a:r>
        </a:p>
      </dsp:txBody>
      <dsp:txXfrm>
        <a:off x="2117890" y="448426"/>
        <a:ext cx="1922127" cy="1153276"/>
      </dsp:txXfrm>
    </dsp:sp>
    <dsp:sp modelId="{CDAFCD2A-C986-4C2D-885F-727E8D46195D}">
      <dsp:nvSpPr>
        <dsp:cNvPr id="0" name=""/>
        <dsp:cNvSpPr/>
      </dsp:nvSpPr>
      <dsp:spPr>
        <a:xfrm>
          <a:off x="4232231" y="448426"/>
          <a:ext cx="1922127" cy="1153276"/>
        </a:xfrm>
        <a:prstGeom prst="rect">
          <a:avLst/>
        </a:prstGeom>
        <a:solidFill>
          <a:srgbClr val="D1B8FE"/>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tx1"/>
              </a:solidFill>
              <a:latin typeface="Century Gothic" panose="020B0502020202020204" pitchFamily="34" charset="0"/>
            </a:rPr>
            <a:t>Dyslexia and specific literacy difficulties</a:t>
          </a:r>
        </a:p>
      </dsp:txBody>
      <dsp:txXfrm>
        <a:off x="4232231" y="448426"/>
        <a:ext cx="1922127" cy="1153276"/>
      </dsp:txXfrm>
    </dsp:sp>
    <dsp:sp modelId="{A28FB8C4-C2A7-45BB-AA95-F0463281E3D4}">
      <dsp:nvSpPr>
        <dsp:cNvPr id="0" name=""/>
        <dsp:cNvSpPr/>
      </dsp:nvSpPr>
      <dsp:spPr>
        <a:xfrm>
          <a:off x="6346572" y="448426"/>
          <a:ext cx="1922127" cy="1153276"/>
        </a:xfrm>
        <a:prstGeom prst="rect">
          <a:avLst/>
        </a:prstGeom>
        <a:solidFill>
          <a:srgbClr val="E6FB97"/>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tx1"/>
              </a:solidFill>
              <a:latin typeface="Century Gothic" panose="020B0502020202020204" pitchFamily="34" charset="0"/>
            </a:rPr>
            <a:t>Specific medical conditions impacting education</a:t>
          </a:r>
        </a:p>
      </dsp:txBody>
      <dsp:txXfrm>
        <a:off x="6346572" y="448426"/>
        <a:ext cx="1922127" cy="1153276"/>
      </dsp:txXfrm>
    </dsp:sp>
    <dsp:sp modelId="{203257E1-74E5-4645-AEAB-AEA1FAFE970D}">
      <dsp:nvSpPr>
        <dsp:cNvPr id="0" name=""/>
        <dsp:cNvSpPr/>
      </dsp:nvSpPr>
      <dsp:spPr>
        <a:xfrm>
          <a:off x="8460912" y="448426"/>
          <a:ext cx="1922127" cy="1153276"/>
        </a:xfrm>
        <a:prstGeom prst="rect">
          <a:avLst/>
        </a:prstGeom>
        <a:solidFill>
          <a:srgbClr val="B8ECFE"/>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tx1"/>
              </a:solidFill>
              <a:latin typeface="Century Gothic" panose="020B0502020202020204" pitchFamily="34" charset="0"/>
            </a:rPr>
            <a:t>Physical difficulties</a:t>
          </a:r>
        </a:p>
      </dsp:txBody>
      <dsp:txXfrm>
        <a:off x="8460912" y="448426"/>
        <a:ext cx="1922127" cy="1153276"/>
      </dsp:txXfrm>
    </dsp:sp>
    <dsp:sp modelId="{CF8DC067-F043-4D51-B0D1-BF380616672E}">
      <dsp:nvSpPr>
        <dsp:cNvPr id="0" name=""/>
        <dsp:cNvSpPr/>
      </dsp:nvSpPr>
      <dsp:spPr>
        <a:xfrm>
          <a:off x="3550" y="1793915"/>
          <a:ext cx="1922127" cy="1153276"/>
        </a:xfrm>
        <a:prstGeom prst="rect">
          <a:avLst/>
        </a:prstGeom>
        <a:solidFill>
          <a:srgbClr val="FED3D2"/>
        </a:solidFill>
        <a:ln w="19050" cap="flat" cmpd="sng" algn="ctr">
          <a:solidFill>
            <a:srgbClr val="BBFBD5"/>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tx1"/>
              </a:solidFill>
              <a:latin typeface="Century Gothic" panose="020B0502020202020204" pitchFamily="34" charset="0"/>
            </a:rPr>
            <a:t>Sensory</a:t>
          </a:r>
          <a:r>
            <a:rPr lang="en-GB" sz="1700" kern="1200" baseline="0" dirty="0">
              <a:solidFill>
                <a:schemeClr val="tx1"/>
              </a:solidFill>
              <a:latin typeface="Century Gothic" panose="020B0502020202020204" pitchFamily="34" charset="0"/>
            </a:rPr>
            <a:t> processing difficulties </a:t>
          </a:r>
          <a:endParaRPr lang="en-GB" sz="1700" kern="1200" dirty="0">
            <a:solidFill>
              <a:schemeClr val="tx1"/>
            </a:solidFill>
            <a:latin typeface="Century Gothic" panose="020B0502020202020204" pitchFamily="34" charset="0"/>
          </a:endParaRPr>
        </a:p>
      </dsp:txBody>
      <dsp:txXfrm>
        <a:off x="3550" y="1793915"/>
        <a:ext cx="1922127" cy="1153276"/>
      </dsp:txXfrm>
    </dsp:sp>
    <dsp:sp modelId="{6FE395C9-37C7-49C9-9A1C-F022AEE429DE}">
      <dsp:nvSpPr>
        <dsp:cNvPr id="0" name=""/>
        <dsp:cNvSpPr/>
      </dsp:nvSpPr>
      <dsp:spPr>
        <a:xfrm>
          <a:off x="2117890" y="1793915"/>
          <a:ext cx="1922127" cy="1153276"/>
        </a:xfrm>
        <a:prstGeom prst="rect">
          <a:avLst/>
        </a:prstGeom>
        <a:solidFill>
          <a:srgbClr val="FFCEB3"/>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tx1"/>
              </a:solidFill>
              <a:latin typeface="Century Gothic" panose="020B0502020202020204" pitchFamily="34" charset="0"/>
            </a:rPr>
            <a:t>Social, emotional and mental health needs (SEMH)</a:t>
          </a:r>
        </a:p>
      </dsp:txBody>
      <dsp:txXfrm>
        <a:off x="2117890" y="1793915"/>
        <a:ext cx="1922127" cy="1153276"/>
      </dsp:txXfrm>
    </dsp:sp>
    <dsp:sp modelId="{E956088B-0FD8-4B6F-A12E-FD4D50C29A8D}">
      <dsp:nvSpPr>
        <dsp:cNvPr id="0" name=""/>
        <dsp:cNvSpPr/>
      </dsp:nvSpPr>
      <dsp:spPr>
        <a:xfrm>
          <a:off x="4232231" y="1793915"/>
          <a:ext cx="1922127" cy="1153276"/>
        </a:xfrm>
        <a:prstGeom prst="rect">
          <a:avLst/>
        </a:prstGeom>
        <a:solidFill>
          <a:srgbClr val="C9FD95"/>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tx1"/>
              </a:solidFill>
              <a:latin typeface="Century Gothic" panose="020B0502020202020204" pitchFamily="34" charset="0"/>
            </a:rPr>
            <a:t>Speech and language needs</a:t>
          </a:r>
        </a:p>
      </dsp:txBody>
      <dsp:txXfrm>
        <a:off x="4232231" y="1793915"/>
        <a:ext cx="1922127" cy="1153276"/>
      </dsp:txXfrm>
    </dsp:sp>
    <dsp:sp modelId="{67B231E4-1035-480B-8E01-43EEAE2D2A44}">
      <dsp:nvSpPr>
        <dsp:cNvPr id="0" name=""/>
        <dsp:cNvSpPr/>
      </dsp:nvSpPr>
      <dsp:spPr>
        <a:xfrm>
          <a:off x="6346572" y="1793915"/>
          <a:ext cx="1922127" cy="1153276"/>
        </a:xfrm>
        <a:prstGeom prst="rect">
          <a:avLst/>
        </a:prstGeom>
        <a:solidFill>
          <a:srgbClr val="D1B8FE"/>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tx1"/>
              </a:solidFill>
              <a:latin typeface="Century Gothic" panose="020B0502020202020204" pitchFamily="34" charset="0"/>
            </a:rPr>
            <a:t>Wellbeing and social skills support </a:t>
          </a:r>
        </a:p>
      </dsp:txBody>
      <dsp:txXfrm>
        <a:off x="6346572" y="1793915"/>
        <a:ext cx="1922127" cy="1153276"/>
      </dsp:txXfrm>
    </dsp:sp>
    <dsp:sp modelId="{AE65B433-E775-401B-9A01-3854A1DB2D1E}">
      <dsp:nvSpPr>
        <dsp:cNvPr id="0" name=""/>
        <dsp:cNvSpPr/>
      </dsp:nvSpPr>
      <dsp:spPr>
        <a:xfrm>
          <a:off x="8460912" y="1793915"/>
          <a:ext cx="1922127" cy="1153276"/>
        </a:xfrm>
        <a:prstGeom prst="rect">
          <a:avLst/>
        </a:prstGeom>
        <a:solidFill>
          <a:srgbClr val="FFCCFF"/>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tx1"/>
              </a:solidFill>
              <a:latin typeface="Century Gothic" panose="020B0502020202020204" pitchFamily="34" charset="0"/>
            </a:rPr>
            <a:t>Hypermobility</a:t>
          </a:r>
        </a:p>
      </dsp:txBody>
      <dsp:txXfrm>
        <a:off x="8460912" y="1793915"/>
        <a:ext cx="1922127" cy="1153276"/>
      </dsp:txXfrm>
    </dsp:sp>
    <dsp:sp modelId="{259BA427-3A17-47F7-ABD6-1672776771C6}">
      <dsp:nvSpPr>
        <dsp:cNvPr id="0" name=""/>
        <dsp:cNvSpPr/>
      </dsp:nvSpPr>
      <dsp:spPr>
        <a:xfrm>
          <a:off x="2117890" y="3139405"/>
          <a:ext cx="1922127" cy="1153276"/>
        </a:xfrm>
        <a:prstGeom prst="rect">
          <a:avLst/>
        </a:prstGeom>
        <a:solidFill>
          <a:srgbClr val="D5FECE"/>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tx1"/>
              </a:solidFill>
              <a:latin typeface="Century Gothic" panose="020B0502020202020204" pitchFamily="34" charset="0"/>
            </a:rPr>
            <a:t>Developmental co-ordination disorder</a:t>
          </a:r>
        </a:p>
      </dsp:txBody>
      <dsp:txXfrm>
        <a:off x="2117890" y="3139405"/>
        <a:ext cx="1922127" cy="1153276"/>
      </dsp:txXfrm>
    </dsp:sp>
    <dsp:sp modelId="{A628D725-FFAA-49D3-AAB9-A5A83F2306BA}">
      <dsp:nvSpPr>
        <dsp:cNvPr id="0" name=""/>
        <dsp:cNvSpPr/>
      </dsp:nvSpPr>
      <dsp:spPr>
        <a:xfrm>
          <a:off x="4232231" y="3139405"/>
          <a:ext cx="1922127" cy="1153276"/>
        </a:xfrm>
        <a:prstGeom prst="rect">
          <a:avLst/>
        </a:prstGeom>
        <a:solidFill>
          <a:srgbClr val="F6D5B0"/>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tx1"/>
              </a:solidFill>
              <a:latin typeface="Century Gothic" panose="020B0502020202020204" pitchFamily="34" charset="0"/>
            </a:rPr>
            <a:t>Global developmental delay</a:t>
          </a:r>
        </a:p>
      </dsp:txBody>
      <dsp:txXfrm>
        <a:off x="4232231" y="3139405"/>
        <a:ext cx="1922127" cy="1153276"/>
      </dsp:txXfrm>
    </dsp:sp>
    <dsp:sp modelId="{6549176F-E1E4-4977-94D0-9F4CC02990DF}">
      <dsp:nvSpPr>
        <dsp:cNvPr id="0" name=""/>
        <dsp:cNvSpPr/>
      </dsp:nvSpPr>
      <dsp:spPr>
        <a:xfrm>
          <a:off x="6346572" y="3139405"/>
          <a:ext cx="1922127" cy="1153276"/>
        </a:xfrm>
        <a:prstGeom prst="rect">
          <a:avLst/>
        </a:prstGeom>
        <a:solidFill>
          <a:srgbClr val="FDFB9F"/>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tx1"/>
              </a:solidFill>
              <a:latin typeface="Century Gothic" panose="020B0502020202020204" pitchFamily="34" charset="0"/>
            </a:rPr>
            <a:t>Attachment </a:t>
          </a:r>
        </a:p>
      </dsp:txBody>
      <dsp:txXfrm>
        <a:off x="6346572" y="3139405"/>
        <a:ext cx="1922127" cy="115327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E4135E-4DCD-4DA4-B317-C03067775E5D}">
      <dsp:nvSpPr>
        <dsp:cNvPr id="0" name=""/>
        <dsp:cNvSpPr/>
      </dsp:nvSpPr>
      <dsp:spPr>
        <a:xfrm>
          <a:off x="2" y="27882"/>
          <a:ext cx="3496146" cy="4154272"/>
        </a:xfrm>
        <a:prstGeom prst="roundRect">
          <a:avLst>
            <a:gd name="adj" fmla="val 5000"/>
          </a:avLst>
        </a:prstGeom>
        <a:solidFill>
          <a:srgbClr val="FDFB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ctr" defTabSz="711200">
            <a:lnSpc>
              <a:spcPct val="90000"/>
            </a:lnSpc>
            <a:spcBef>
              <a:spcPct val="0"/>
            </a:spcBef>
            <a:spcAft>
              <a:spcPct val="35000"/>
            </a:spcAft>
            <a:buNone/>
          </a:pPr>
          <a:r>
            <a:rPr lang="en-GB" sz="1600" kern="1200" dirty="0">
              <a:solidFill>
                <a:schemeClr val="tx1"/>
              </a:solidFill>
              <a:latin typeface="Century Gothic" panose="020B0502020202020204" pitchFamily="34" charset="0"/>
            </a:rPr>
            <a:t>Wave One – All Children</a:t>
          </a:r>
        </a:p>
      </dsp:txBody>
      <dsp:txXfrm rot="16200000">
        <a:off x="-1353635" y="1381519"/>
        <a:ext cx="3406503" cy="699229"/>
      </dsp:txXfrm>
    </dsp:sp>
    <dsp:sp modelId="{F12BE786-DD7F-46F2-8607-16957C6EB5EC}">
      <dsp:nvSpPr>
        <dsp:cNvPr id="0" name=""/>
        <dsp:cNvSpPr/>
      </dsp:nvSpPr>
      <dsp:spPr>
        <a:xfrm>
          <a:off x="680924" y="27882"/>
          <a:ext cx="2604629" cy="415427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54864" rIns="0" bIns="0" numCol="1" spcCol="1270" anchor="t" anchorCtr="0">
          <a:noAutofit/>
        </a:bodyPr>
        <a:lstStyle/>
        <a:p>
          <a:pPr marL="0" lvl="0" indent="0" algn="l" defTabSz="711200">
            <a:lnSpc>
              <a:spcPct val="90000"/>
            </a:lnSpc>
            <a:spcBef>
              <a:spcPct val="0"/>
            </a:spcBef>
            <a:spcAft>
              <a:spcPct val="35000"/>
            </a:spcAft>
            <a:buFont typeface="Arial" panose="020B0604020202020204" pitchFamily="34" charset="0"/>
            <a:buNone/>
          </a:pPr>
          <a:endParaRPr lang="en-GB" sz="1600" kern="1200" dirty="0">
            <a:solidFill>
              <a:schemeClr val="tx1"/>
            </a:solidFill>
          </a:endParaRPr>
        </a:p>
        <a:p>
          <a:pPr marL="0" lvl="0" indent="0" algn="l" defTabSz="711200">
            <a:lnSpc>
              <a:spcPct val="90000"/>
            </a:lnSpc>
            <a:spcBef>
              <a:spcPct val="0"/>
            </a:spcBef>
            <a:spcAft>
              <a:spcPct val="35000"/>
            </a:spcAft>
            <a:buFont typeface="Arial" panose="020B0604020202020204" pitchFamily="34" charset="0"/>
            <a:buNone/>
          </a:pPr>
          <a:endParaRPr lang="en-GB" sz="1600" kern="1200" dirty="0">
            <a:solidFill>
              <a:schemeClr val="tx1"/>
            </a:solidFill>
          </a:endParaRPr>
        </a:p>
        <a:p>
          <a:pPr marL="0" lvl="0" indent="0" algn="ctr" defTabSz="711200">
            <a:lnSpc>
              <a:spcPct val="90000"/>
            </a:lnSpc>
            <a:spcBef>
              <a:spcPct val="0"/>
            </a:spcBef>
            <a:spcAft>
              <a:spcPct val="35000"/>
            </a:spcAft>
            <a:buFont typeface="Arial" panose="020B0604020202020204" pitchFamily="34" charset="0"/>
            <a:buNone/>
          </a:pPr>
          <a:r>
            <a:rPr lang="en-GB" sz="1800" b="1" kern="1200" dirty="0">
              <a:solidFill>
                <a:schemeClr val="tx1"/>
              </a:solidFill>
            </a:rPr>
            <a:t>High quality teaching for all</a:t>
          </a:r>
        </a:p>
        <a:p>
          <a:pPr marL="0" lvl="0" indent="0" algn="l" defTabSz="711200">
            <a:lnSpc>
              <a:spcPct val="90000"/>
            </a:lnSpc>
            <a:spcBef>
              <a:spcPct val="0"/>
            </a:spcBef>
            <a:spcAft>
              <a:spcPct val="35000"/>
            </a:spcAft>
            <a:buFont typeface="Arial" panose="020B0604020202020204" pitchFamily="34" charset="0"/>
            <a:buNone/>
          </a:pPr>
          <a:r>
            <a:rPr lang="en-GB" sz="1600" kern="1200" dirty="0">
              <a:solidFill>
                <a:schemeClr val="tx1"/>
              </a:solidFill>
            </a:rPr>
            <a:t>All children receive high quality teaching in all lessons. Reasonable adjustments are made within the classroom to benefit all learners. </a:t>
          </a:r>
        </a:p>
        <a:p>
          <a:pPr marL="0" lvl="0" indent="0" algn="l" defTabSz="711200">
            <a:lnSpc>
              <a:spcPct val="90000"/>
            </a:lnSpc>
            <a:spcBef>
              <a:spcPct val="0"/>
            </a:spcBef>
            <a:spcAft>
              <a:spcPct val="35000"/>
            </a:spcAft>
            <a:buFont typeface="Arial" panose="020B0604020202020204" pitchFamily="34" charset="0"/>
            <a:buNone/>
          </a:pPr>
          <a:r>
            <a:rPr lang="en-GB" sz="1600" kern="1200" dirty="0">
              <a:solidFill>
                <a:schemeClr val="tx1"/>
              </a:solidFill>
            </a:rPr>
            <a:t>Teachers assess and plan for gaps in learning and to challenge all children. </a:t>
          </a:r>
        </a:p>
      </dsp:txBody>
      <dsp:txXfrm>
        <a:off x="680924" y="27882"/>
        <a:ext cx="2604629" cy="4154272"/>
      </dsp:txXfrm>
    </dsp:sp>
    <dsp:sp modelId="{7F02A16A-AF0F-42B8-91E5-7FA6C0545BF6}">
      <dsp:nvSpPr>
        <dsp:cNvPr id="0" name=""/>
        <dsp:cNvSpPr/>
      </dsp:nvSpPr>
      <dsp:spPr>
        <a:xfrm>
          <a:off x="3624726" y="0"/>
          <a:ext cx="3683369" cy="4189109"/>
        </a:xfrm>
        <a:prstGeom prst="roundRect">
          <a:avLst>
            <a:gd name="adj" fmla="val 5000"/>
          </a:avLst>
        </a:prstGeom>
        <a:solidFill>
          <a:srgbClr val="BBFBD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ctr" defTabSz="711200">
            <a:lnSpc>
              <a:spcPct val="90000"/>
            </a:lnSpc>
            <a:spcBef>
              <a:spcPct val="0"/>
            </a:spcBef>
            <a:spcAft>
              <a:spcPct val="35000"/>
            </a:spcAft>
            <a:buNone/>
          </a:pPr>
          <a:r>
            <a:rPr lang="en-GB" sz="1600" kern="1200" dirty="0">
              <a:solidFill>
                <a:schemeClr val="tx1"/>
              </a:solidFill>
              <a:latin typeface="Century Gothic" panose="020B0502020202020204" pitchFamily="34" charset="0"/>
            </a:rPr>
            <a:t>Wave Two - Some Children</a:t>
          </a:r>
        </a:p>
      </dsp:txBody>
      <dsp:txXfrm rot="16200000">
        <a:off x="2275528" y="1349197"/>
        <a:ext cx="3435069" cy="736673"/>
      </dsp:txXfrm>
    </dsp:sp>
    <dsp:sp modelId="{35B2E8C4-4350-46E1-A101-AE79EF7D60D2}">
      <dsp:nvSpPr>
        <dsp:cNvPr id="0" name=""/>
        <dsp:cNvSpPr/>
      </dsp:nvSpPr>
      <dsp:spPr>
        <a:xfrm rot="5400000">
          <a:off x="3346114" y="3670351"/>
          <a:ext cx="571949" cy="486544"/>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FCED4E1-062F-40F4-B18E-E679D3B04230}">
      <dsp:nvSpPr>
        <dsp:cNvPr id="0" name=""/>
        <dsp:cNvSpPr/>
      </dsp:nvSpPr>
      <dsp:spPr>
        <a:xfrm>
          <a:off x="4329519" y="0"/>
          <a:ext cx="2744109" cy="418910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Some children receive SEND Support</a:t>
          </a:r>
          <a:endParaRPr lang="en-GB" sz="1800" b="1" kern="1200" dirty="0">
            <a:solidFill>
              <a:schemeClr val="tx1"/>
            </a:solidFill>
            <a:latin typeface="Century Gothic" panose="020B0502020202020204" pitchFamily="34" charset="0"/>
          </a:endParaRPr>
        </a:p>
        <a:p>
          <a:pPr marL="0" lvl="0" indent="0" algn="l" defTabSz="711200">
            <a:lnSpc>
              <a:spcPct val="90000"/>
            </a:lnSpc>
            <a:spcBef>
              <a:spcPct val="0"/>
            </a:spcBef>
            <a:spcAft>
              <a:spcPct val="35000"/>
            </a:spcAft>
            <a:buNone/>
          </a:pPr>
          <a:r>
            <a:rPr lang="en-GB" sz="1600" kern="1200" dirty="0">
              <a:solidFill>
                <a:schemeClr val="tx1"/>
              </a:solidFill>
            </a:rPr>
            <a:t>Some children have needs which require support that is addition to or different from the high quality teaching offered in wave 1. </a:t>
          </a:r>
        </a:p>
        <a:p>
          <a:pPr marL="0" lvl="0" indent="0" algn="l" defTabSz="711200">
            <a:lnSpc>
              <a:spcPct val="90000"/>
            </a:lnSpc>
            <a:spcBef>
              <a:spcPct val="0"/>
            </a:spcBef>
            <a:spcAft>
              <a:spcPct val="35000"/>
            </a:spcAft>
            <a:buNone/>
          </a:pPr>
          <a:r>
            <a:rPr lang="en-GB" sz="1600" kern="1200" dirty="0">
              <a:solidFill>
                <a:schemeClr val="tx1"/>
              </a:solidFill>
            </a:rPr>
            <a:t>These children are classed as having a SEN need and follow the assess, plan, do, review cycle, have a 1 page profile and some will have additional targets.  </a:t>
          </a:r>
        </a:p>
        <a:p>
          <a:pPr marL="0" lvl="0" indent="0" algn="l" defTabSz="711200">
            <a:lnSpc>
              <a:spcPct val="90000"/>
            </a:lnSpc>
            <a:spcBef>
              <a:spcPct val="0"/>
            </a:spcBef>
            <a:spcAft>
              <a:spcPct val="35000"/>
            </a:spcAft>
            <a:buNone/>
          </a:pPr>
          <a:r>
            <a:rPr lang="en-GB" sz="1600" kern="1200" dirty="0">
              <a:solidFill>
                <a:schemeClr val="tx1"/>
              </a:solidFill>
            </a:rPr>
            <a:t>Some children also receive specialist support or a referred to external agencies.</a:t>
          </a:r>
        </a:p>
      </dsp:txBody>
      <dsp:txXfrm>
        <a:off x="4329519" y="0"/>
        <a:ext cx="2744109" cy="4189109"/>
      </dsp:txXfrm>
    </dsp:sp>
    <dsp:sp modelId="{7508E90E-749C-43CB-BEA1-3F8E45B8CBD0}">
      <dsp:nvSpPr>
        <dsp:cNvPr id="0" name=""/>
        <dsp:cNvSpPr/>
      </dsp:nvSpPr>
      <dsp:spPr>
        <a:xfrm>
          <a:off x="7371638" y="0"/>
          <a:ext cx="3382587" cy="4164315"/>
        </a:xfrm>
        <a:prstGeom prst="roundRect">
          <a:avLst>
            <a:gd name="adj" fmla="val 5000"/>
          </a:avLst>
        </a:prstGeom>
        <a:solidFill>
          <a:srgbClr val="C9FD9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l" defTabSz="711200">
            <a:lnSpc>
              <a:spcPct val="90000"/>
            </a:lnSpc>
            <a:spcBef>
              <a:spcPct val="0"/>
            </a:spcBef>
            <a:spcAft>
              <a:spcPct val="35000"/>
            </a:spcAft>
            <a:buNone/>
          </a:pPr>
          <a:r>
            <a:rPr lang="en-GB" sz="1600" kern="1200" dirty="0">
              <a:solidFill>
                <a:schemeClr val="tx1"/>
              </a:solidFill>
              <a:latin typeface="Century Gothic" panose="020B0502020202020204" pitchFamily="34" charset="0"/>
            </a:rPr>
            <a:t> Wave Three – Few Children </a:t>
          </a:r>
        </a:p>
      </dsp:txBody>
      <dsp:txXfrm rot="16200000">
        <a:off x="6002527" y="1369110"/>
        <a:ext cx="3414738" cy="676517"/>
      </dsp:txXfrm>
    </dsp:sp>
    <dsp:sp modelId="{8E47109F-6103-47D6-8217-559C6DD94FE8}">
      <dsp:nvSpPr>
        <dsp:cNvPr id="0" name=""/>
        <dsp:cNvSpPr/>
      </dsp:nvSpPr>
      <dsp:spPr>
        <a:xfrm rot="5400000">
          <a:off x="7220979" y="3722032"/>
          <a:ext cx="571949" cy="486544"/>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E564ED5-C878-4537-8ED6-C1B57B896612}">
      <dsp:nvSpPr>
        <dsp:cNvPr id="0" name=""/>
        <dsp:cNvSpPr/>
      </dsp:nvSpPr>
      <dsp:spPr>
        <a:xfrm>
          <a:off x="8038081" y="0"/>
          <a:ext cx="2520027" cy="416431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ctr" defTabSz="666750">
            <a:lnSpc>
              <a:spcPct val="90000"/>
            </a:lnSpc>
            <a:spcBef>
              <a:spcPct val="0"/>
            </a:spcBef>
            <a:spcAft>
              <a:spcPct val="35000"/>
            </a:spcAft>
            <a:buNone/>
          </a:pPr>
          <a:r>
            <a:rPr lang="en-GB" sz="1800" b="1" kern="1200" dirty="0">
              <a:solidFill>
                <a:schemeClr val="tx1"/>
              </a:solidFill>
            </a:rPr>
            <a:t>Few children will have an Education, Health and Care Plan (EHCP) and/or additional funding </a:t>
          </a:r>
        </a:p>
        <a:p>
          <a:pPr marL="0" lvl="0" indent="0" algn="ctr" defTabSz="666750">
            <a:lnSpc>
              <a:spcPct val="90000"/>
            </a:lnSpc>
            <a:spcBef>
              <a:spcPct val="0"/>
            </a:spcBef>
            <a:spcAft>
              <a:spcPct val="35000"/>
            </a:spcAft>
            <a:buNone/>
          </a:pPr>
          <a:r>
            <a:rPr lang="en-GB" sz="1600" kern="1200" dirty="0">
              <a:solidFill>
                <a:schemeClr val="tx1"/>
              </a:solidFill>
            </a:rPr>
            <a:t>Some children will need more specific support which come in the form of an EHC Plan or additional funding. If this is necessary, the school will make an application to North Northants Council and follow the statutory process for an EHC assessment or an application for funding. </a:t>
          </a:r>
          <a:endParaRPr lang="en-GB" sz="1600" kern="1200" dirty="0">
            <a:solidFill>
              <a:schemeClr val="tx1"/>
            </a:solidFill>
            <a:latin typeface="Century Gothic" panose="020B0502020202020204" pitchFamily="34" charset="0"/>
          </a:endParaRPr>
        </a:p>
      </dsp:txBody>
      <dsp:txXfrm>
        <a:off x="8038081" y="0"/>
        <a:ext cx="2520027" cy="416431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7723A5-7EA1-46CE-B0CF-CE63DFB475B8}">
      <dsp:nvSpPr>
        <dsp:cNvPr id="0" name=""/>
        <dsp:cNvSpPr/>
      </dsp:nvSpPr>
      <dsp:spPr>
        <a:xfrm rot="20987589">
          <a:off x="1753982" y="480114"/>
          <a:ext cx="1802554" cy="1515201"/>
        </a:xfrm>
        <a:prstGeom prst="blockArc">
          <a:avLst>
            <a:gd name="adj1" fmla="val 10847921"/>
            <a:gd name="adj2" fmla="val 18158484"/>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6A34F70-F9E5-41D4-914E-46B319CD68E2}">
      <dsp:nvSpPr>
        <dsp:cNvPr id="0" name=""/>
        <dsp:cNvSpPr/>
      </dsp:nvSpPr>
      <dsp:spPr>
        <a:xfrm>
          <a:off x="1580371" y="2979610"/>
          <a:ext cx="1743259" cy="1554070"/>
        </a:xfrm>
        <a:prstGeom prst="blockArc">
          <a:avLst>
            <a:gd name="adj1" fmla="val 3536487"/>
            <a:gd name="adj2" fmla="val 11000099"/>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80429C9-3099-4B0F-9AE1-8D47D4C715A2}">
      <dsp:nvSpPr>
        <dsp:cNvPr id="0" name=""/>
        <dsp:cNvSpPr/>
      </dsp:nvSpPr>
      <dsp:spPr>
        <a:xfrm rot="20780848">
          <a:off x="5939405" y="2930647"/>
          <a:ext cx="1557083" cy="1702038"/>
        </a:xfrm>
        <a:prstGeom prst="blockArc">
          <a:avLst>
            <a:gd name="adj1" fmla="val 21467216"/>
            <a:gd name="adj2" fmla="val 7301283"/>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4A6534A-4B45-4A86-A595-DB2C36CE2538}">
      <dsp:nvSpPr>
        <dsp:cNvPr id="0" name=""/>
        <dsp:cNvSpPr/>
      </dsp:nvSpPr>
      <dsp:spPr>
        <a:xfrm rot="840549">
          <a:off x="5882571" y="593730"/>
          <a:ext cx="1682191" cy="1349903"/>
        </a:xfrm>
        <a:prstGeom prst="blockArc">
          <a:avLst>
            <a:gd name="adj1" fmla="val 14401710"/>
            <a:gd name="adj2" fmla="val 21555746"/>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B00D163-41F0-452D-BEF4-E08D5636D614}">
      <dsp:nvSpPr>
        <dsp:cNvPr id="0" name=""/>
        <dsp:cNvSpPr/>
      </dsp:nvSpPr>
      <dsp:spPr>
        <a:xfrm>
          <a:off x="3489698" y="1645001"/>
          <a:ext cx="2481618" cy="1610814"/>
        </a:xfrm>
        <a:prstGeom prst="ellipse">
          <a:avLst/>
        </a:prstGeom>
        <a:solidFill>
          <a:srgbClr val="FDFB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r>
            <a:rPr lang="en-GB" sz="2700" kern="1200" dirty="0">
              <a:solidFill>
                <a:schemeClr val="tx1"/>
              </a:solidFill>
            </a:rPr>
            <a:t>A Hawthorn Child </a:t>
          </a:r>
        </a:p>
      </dsp:txBody>
      <dsp:txXfrm>
        <a:off x="3853123" y="1880899"/>
        <a:ext cx="1754768" cy="1139018"/>
      </dsp:txXfrm>
    </dsp:sp>
    <dsp:sp modelId="{C0653ADA-3CD5-461A-9F20-2ABF4358D166}">
      <dsp:nvSpPr>
        <dsp:cNvPr id="0" name=""/>
        <dsp:cNvSpPr/>
      </dsp:nvSpPr>
      <dsp:spPr>
        <a:xfrm>
          <a:off x="3168218" y="-109556"/>
          <a:ext cx="3170872" cy="1766628"/>
        </a:xfrm>
        <a:prstGeom prst="ellipse">
          <a:avLst/>
        </a:prstGeom>
        <a:solidFill>
          <a:srgbClr val="D1B8F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b="1" u="none" kern="1200" dirty="0">
              <a:solidFill>
                <a:schemeClr val="tx1"/>
              </a:solidFill>
            </a:rPr>
            <a:t>ASSESS  </a:t>
          </a:r>
          <a:r>
            <a:rPr lang="en-GB" sz="1800" b="1" kern="1200" dirty="0">
              <a:solidFill>
                <a:schemeClr val="tx1"/>
              </a:solidFill>
            </a:rPr>
            <a:t>   </a:t>
          </a:r>
          <a:r>
            <a:rPr lang="en-GB" sz="1400" kern="1200" dirty="0">
              <a:solidFill>
                <a:schemeClr val="tx1"/>
              </a:solidFill>
            </a:rPr>
            <a:t>                                      A child is identified for additional support based on whole school monitoring and additional assessments.</a:t>
          </a:r>
        </a:p>
      </dsp:txBody>
      <dsp:txXfrm>
        <a:off x="3632581" y="149161"/>
        <a:ext cx="2242146" cy="1249194"/>
      </dsp:txXfrm>
    </dsp:sp>
    <dsp:sp modelId="{7F3E0399-C734-4869-B4A4-7F7981E371EB}">
      <dsp:nvSpPr>
        <dsp:cNvPr id="0" name=""/>
        <dsp:cNvSpPr/>
      </dsp:nvSpPr>
      <dsp:spPr>
        <a:xfrm>
          <a:off x="6136636" y="1584231"/>
          <a:ext cx="3277854" cy="1818764"/>
        </a:xfrm>
        <a:prstGeom prst="ellipse">
          <a:avLst/>
        </a:prstGeom>
        <a:solidFill>
          <a:srgbClr val="C9FD9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b="1" u="none" kern="1200" dirty="0">
              <a:solidFill>
                <a:schemeClr val="tx1"/>
              </a:solidFill>
            </a:rPr>
            <a:t>PLAN </a:t>
          </a:r>
          <a:r>
            <a:rPr lang="en-GB" sz="1800" b="1" u="sng" kern="1200" dirty="0">
              <a:solidFill>
                <a:schemeClr val="tx1"/>
              </a:solidFill>
            </a:rPr>
            <a:t> </a:t>
          </a:r>
          <a:r>
            <a:rPr lang="en-GB" sz="1800" b="1" kern="1200" dirty="0">
              <a:solidFill>
                <a:schemeClr val="tx1"/>
              </a:solidFill>
            </a:rPr>
            <a:t> </a:t>
          </a:r>
          <a:r>
            <a:rPr lang="en-GB" sz="1600" kern="1200" dirty="0">
              <a:solidFill>
                <a:schemeClr val="tx1"/>
              </a:solidFill>
            </a:rPr>
            <a:t>                         </a:t>
          </a:r>
          <a:r>
            <a:rPr lang="en-GB" sz="1400" kern="1200" dirty="0">
              <a:solidFill>
                <a:schemeClr val="tx1"/>
              </a:solidFill>
            </a:rPr>
            <a:t>Teaching staff and support staff used the evidence they have to plan effective and precise interventions for a child, which are underpinned by quality first teaching. </a:t>
          </a:r>
        </a:p>
      </dsp:txBody>
      <dsp:txXfrm>
        <a:off x="6616667" y="1850583"/>
        <a:ext cx="2317792" cy="1286060"/>
      </dsp:txXfrm>
    </dsp:sp>
    <dsp:sp modelId="{098A0921-9A66-473A-8767-835A77E7716B}">
      <dsp:nvSpPr>
        <dsp:cNvPr id="0" name=""/>
        <dsp:cNvSpPr/>
      </dsp:nvSpPr>
      <dsp:spPr>
        <a:xfrm>
          <a:off x="3151849" y="3369975"/>
          <a:ext cx="3102594" cy="1832634"/>
        </a:xfrm>
        <a:prstGeom prst="ellipse">
          <a:avLst/>
        </a:prstGeom>
        <a:solidFill>
          <a:srgbClr val="FFCC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b="1" u="none" kern="1200" dirty="0">
              <a:solidFill>
                <a:schemeClr val="tx1"/>
              </a:solidFill>
            </a:rPr>
            <a:t>DO</a:t>
          </a:r>
          <a:r>
            <a:rPr lang="en-GB" sz="1600" b="1" u="none" kern="1200" dirty="0">
              <a:solidFill>
                <a:schemeClr val="tx1"/>
              </a:solidFill>
            </a:rPr>
            <a:t>    </a:t>
          </a:r>
          <a:r>
            <a:rPr lang="en-GB" sz="1200" kern="1200" dirty="0">
              <a:solidFill>
                <a:schemeClr val="tx1"/>
              </a:solidFill>
            </a:rPr>
            <a:t>                                         </a:t>
          </a:r>
          <a:r>
            <a:rPr lang="en-GB" sz="1400" kern="1200" dirty="0">
              <a:solidFill>
                <a:schemeClr val="tx1"/>
              </a:solidFill>
            </a:rPr>
            <a:t>Quality first teaching combined with effectively planned interventions and high aspirations for all ensure that learners gaps are closed. </a:t>
          </a:r>
          <a:endParaRPr lang="en-GB" sz="1200" kern="1200" dirty="0">
            <a:solidFill>
              <a:schemeClr val="tx1"/>
            </a:solidFill>
          </a:endParaRPr>
        </a:p>
      </dsp:txBody>
      <dsp:txXfrm>
        <a:off x="3606213" y="3638358"/>
        <a:ext cx="2193866" cy="1295868"/>
      </dsp:txXfrm>
    </dsp:sp>
    <dsp:sp modelId="{7B79CA9A-CEF4-4BCF-BF72-484FAC00A8D3}">
      <dsp:nvSpPr>
        <dsp:cNvPr id="0" name=""/>
        <dsp:cNvSpPr/>
      </dsp:nvSpPr>
      <dsp:spPr>
        <a:xfrm>
          <a:off x="9" y="1510151"/>
          <a:ext cx="3303071" cy="1865040"/>
        </a:xfrm>
        <a:prstGeom prst="ellipse">
          <a:avLst/>
        </a:prstGeom>
        <a:solidFill>
          <a:srgbClr val="BBFBD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b="1" u="none" kern="1200" dirty="0">
              <a:solidFill>
                <a:schemeClr val="tx1"/>
              </a:solidFill>
            </a:rPr>
            <a:t>REVIEW   </a:t>
          </a:r>
          <a:r>
            <a:rPr lang="en-GB" sz="1200" kern="1200" dirty="0">
              <a:solidFill>
                <a:schemeClr val="tx1"/>
              </a:solidFill>
            </a:rPr>
            <a:t>                                         </a:t>
          </a:r>
          <a:r>
            <a:rPr lang="en-GB" sz="1400" kern="1200" dirty="0">
              <a:solidFill>
                <a:schemeClr val="tx1"/>
              </a:solidFill>
            </a:rPr>
            <a:t>A regular monitoring cycle provides robust opportunities to review progress and approaches towards targets and to plan next steps for the child.   </a:t>
          </a:r>
          <a:endParaRPr lang="en-GB" sz="1200" kern="1200" dirty="0">
            <a:solidFill>
              <a:schemeClr val="tx1"/>
            </a:solidFill>
          </a:endParaRPr>
        </a:p>
      </dsp:txBody>
      <dsp:txXfrm>
        <a:off x="483733" y="1783280"/>
        <a:ext cx="2335623" cy="131878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0D3C93-6BB1-4547-AA08-487DEFD9DE12}">
      <dsp:nvSpPr>
        <dsp:cNvPr id="0" name=""/>
        <dsp:cNvSpPr/>
      </dsp:nvSpPr>
      <dsp:spPr>
        <a:xfrm>
          <a:off x="0" y="0"/>
          <a:ext cx="626364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C4A39C-6282-4670-9F34-D5A0F350D32B}">
      <dsp:nvSpPr>
        <dsp:cNvPr id="0" name=""/>
        <dsp:cNvSpPr/>
      </dsp:nvSpPr>
      <dsp:spPr>
        <a:xfrm>
          <a:off x="0" y="0"/>
          <a:ext cx="6263640" cy="6880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latin typeface="Century Gothic" panose="020B0502020202020204" pitchFamily="34" charset="0"/>
            </a:rPr>
            <a:t>Termly targets and reviews shared with parents. Parental voice included.</a:t>
          </a:r>
        </a:p>
      </dsp:txBody>
      <dsp:txXfrm>
        <a:off x="0" y="0"/>
        <a:ext cx="6263640" cy="688085"/>
      </dsp:txXfrm>
    </dsp:sp>
    <dsp:sp modelId="{51D0B583-234E-42CA-B645-F8006126F0F2}">
      <dsp:nvSpPr>
        <dsp:cNvPr id="0" name=""/>
        <dsp:cNvSpPr/>
      </dsp:nvSpPr>
      <dsp:spPr>
        <a:xfrm>
          <a:off x="0" y="688085"/>
          <a:ext cx="626364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ACED34-552F-4280-8B55-1E392732DE84}">
      <dsp:nvSpPr>
        <dsp:cNvPr id="0" name=""/>
        <dsp:cNvSpPr/>
      </dsp:nvSpPr>
      <dsp:spPr>
        <a:xfrm>
          <a:off x="0" y="688085"/>
          <a:ext cx="6263640" cy="6880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latin typeface="Century Gothic" panose="020B0502020202020204" pitchFamily="34" charset="0"/>
            </a:rPr>
            <a:t>One page profile shared with parents.</a:t>
          </a:r>
        </a:p>
      </dsp:txBody>
      <dsp:txXfrm>
        <a:off x="0" y="688085"/>
        <a:ext cx="6263640" cy="688085"/>
      </dsp:txXfrm>
    </dsp:sp>
    <dsp:sp modelId="{A177310A-086C-4005-B48B-F3F5852FA572}">
      <dsp:nvSpPr>
        <dsp:cNvPr id="0" name=""/>
        <dsp:cNvSpPr/>
      </dsp:nvSpPr>
      <dsp:spPr>
        <a:xfrm>
          <a:off x="0" y="1376171"/>
          <a:ext cx="6263640"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423783-7BC6-4E32-ABED-79A9ED7B83DE}">
      <dsp:nvSpPr>
        <dsp:cNvPr id="0" name=""/>
        <dsp:cNvSpPr/>
      </dsp:nvSpPr>
      <dsp:spPr>
        <a:xfrm>
          <a:off x="0" y="1376171"/>
          <a:ext cx="6263640" cy="6880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latin typeface="Century Gothic" panose="020B0502020202020204" pitchFamily="34" charset="0"/>
            </a:rPr>
            <a:t>Assessment information shared 3 times a year.</a:t>
          </a:r>
        </a:p>
      </dsp:txBody>
      <dsp:txXfrm>
        <a:off x="0" y="1376171"/>
        <a:ext cx="6263640" cy="688085"/>
      </dsp:txXfrm>
    </dsp:sp>
    <dsp:sp modelId="{CD4E2576-3E3F-43A5-BC8E-6F5785B20C30}">
      <dsp:nvSpPr>
        <dsp:cNvPr id="0" name=""/>
        <dsp:cNvSpPr/>
      </dsp:nvSpPr>
      <dsp:spPr>
        <a:xfrm>
          <a:off x="0" y="2064257"/>
          <a:ext cx="626364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C0459C-4A9C-43F9-944B-209B0094A1AD}">
      <dsp:nvSpPr>
        <dsp:cNvPr id="0" name=""/>
        <dsp:cNvSpPr/>
      </dsp:nvSpPr>
      <dsp:spPr>
        <a:xfrm>
          <a:off x="0" y="2064257"/>
          <a:ext cx="6263640" cy="6880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latin typeface="Century Gothic" panose="020B0502020202020204" pitchFamily="34" charset="0"/>
            </a:rPr>
            <a:t>Annual review held for children with EHC Plans.</a:t>
          </a:r>
        </a:p>
      </dsp:txBody>
      <dsp:txXfrm>
        <a:off x="0" y="2064257"/>
        <a:ext cx="6263640" cy="688085"/>
      </dsp:txXfrm>
    </dsp:sp>
    <dsp:sp modelId="{785EA58F-7029-4DD8-853E-DA98018FF554}">
      <dsp:nvSpPr>
        <dsp:cNvPr id="0" name=""/>
        <dsp:cNvSpPr/>
      </dsp:nvSpPr>
      <dsp:spPr>
        <a:xfrm>
          <a:off x="0" y="2752343"/>
          <a:ext cx="6263640"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B9A565C-4416-47A6-A874-0E40FB06B349}">
      <dsp:nvSpPr>
        <dsp:cNvPr id="0" name=""/>
        <dsp:cNvSpPr/>
      </dsp:nvSpPr>
      <dsp:spPr>
        <a:xfrm>
          <a:off x="0" y="2752343"/>
          <a:ext cx="6263640" cy="6880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latin typeface="Century Gothic" panose="020B0502020202020204" pitchFamily="34" charset="0"/>
            </a:rPr>
            <a:t>Additional meetings/conversations with parents of children with emerging/complex needs. Open door policy.</a:t>
          </a:r>
        </a:p>
      </dsp:txBody>
      <dsp:txXfrm>
        <a:off x="0" y="2752343"/>
        <a:ext cx="6263640" cy="688085"/>
      </dsp:txXfrm>
    </dsp:sp>
    <dsp:sp modelId="{A696EF33-B3BC-4E48-B9FC-2AA1BD0A98B3}">
      <dsp:nvSpPr>
        <dsp:cNvPr id="0" name=""/>
        <dsp:cNvSpPr/>
      </dsp:nvSpPr>
      <dsp:spPr>
        <a:xfrm>
          <a:off x="0" y="3440430"/>
          <a:ext cx="626364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7E4DC8-EB26-4456-AC5D-15B4D3603907}">
      <dsp:nvSpPr>
        <dsp:cNvPr id="0" name=""/>
        <dsp:cNvSpPr/>
      </dsp:nvSpPr>
      <dsp:spPr>
        <a:xfrm>
          <a:off x="0" y="3440429"/>
          <a:ext cx="6263640" cy="6880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latin typeface="Century Gothic" panose="020B0502020202020204" pitchFamily="34" charset="0"/>
            </a:rPr>
            <a:t>Parent/school communication through Class as required. </a:t>
          </a:r>
        </a:p>
      </dsp:txBody>
      <dsp:txXfrm>
        <a:off x="0" y="3440429"/>
        <a:ext cx="6263640" cy="688085"/>
      </dsp:txXfrm>
    </dsp:sp>
    <dsp:sp modelId="{08FAF700-C8C3-4D5A-B3C7-B14604D9A727}">
      <dsp:nvSpPr>
        <dsp:cNvPr id="0" name=""/>
        <dsp:cNvSpPr/>
      </dsp:nvSpPr>
      <dsp:spPr>
        <a:xfrm>
          <a:off x="0" y="4128515"/>
          <a:ext cx="626364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263288-427C-430E-B236-9E1426197123}">
      <dsp:nvSpPr>
        <dsp:cNvPr id="0" name=""/>
        <dsp:cNvSpPr/>
      </dsp:nvSpPr>
      <dsp:spPr>
        <a:xfrm>
          <a:off x="0" y="4128515"/>
          <a:ext cx="6263640" cy="6880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latin typeface="Century Gothic" panose="020B0502020202020204" pitchFamily="34" charset="0"/>
            </a:rPr>
            <a:t>Support offered though coffee afternoons and professionals invited to come and speak with parents. </a:t>
          </a:r>
        </a:p>
      </dsp:txBody>
      <dsp:txXfrm>
        <a:off x="0" y="4128515"/>
        <a:ext cx="6263640" cy="688085"/>
      </dsp:txXfrm>
    </dsp:sp>
    <dsp:sp modelId="{A9F3D258-FD06-41F0-895B-293AAF35AC46}">
      <dsp:nvSpPr>
        <dsp:cNvPr id="0" name=""/>
        <dsp:cNvSpPr/>
      </dsp:nvSpPr>
      <dsp:spPr>
        <a:xfrm>
          <a:off x="0" y="4816601"/>
          <a:ext cx="6263640"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505F66-6C09-4469-9448-5B6C7FA407D8}">
      <dsp:nvSpPr>
        <dsp:cNvPr id="0" name=""/>
        <dsp:cNvSpPr/>
      </dsp:nvSpPr>
      <dsp:spPr>
        <a:xfrm>
          <a:off x="0" y="4816601"/>
          <a:ext cx="6263640" cy="6880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latin typeface="Century Gothic" panose="020B0502020202020204" pitchFamily="34" charset="0"/>
            </a:rPr>
            <a:t>Early Help offered by Family Support Worker and Inclusion Leader. </a:t>
          </a:r>
        </a:p>
      </dsp:txBody>
      <dsp:txXfrm>
        <a:off x="0" y="4816601"/>
        <a:ext cx="6263640" cy="68808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BBF3E1-5E09-437F-97FA-45159A5BD2B9}">
      <dsp:nvSpPr>
        <dsp:cNvPr id="0" name=""/>
        <dsp:cNvSpPr/>
      </dsp:nvSpPr>
      <dsp:spPr>
        <a:xfrm>
          <a:off x="4158" y="146972"/>
          <a:ext cx="2500640" cy="765318"/>
        </a:xfrm>
        <a:prstGeom prst="rect">
          <a:avLst/>
        </a:prstGeom>
        <a:solidFill>
          <a:srgbClr val="FED3D2"/>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chemeClr val="tx1"/>
              </a:solidFill>
              <a:latin typeface="Dreaming Outloud Pro" panose="03050502040302030504" pitchFamily="66" charset="0"/>
              <a:cs typeface="Dreaming Outloud Pro" panose="03050502040302030504" pitchFamily="66" charset="0"/>
            </a:rPr>
            <a:t>Cognition and Learning</a:t>
          </a:r>
        </a:p>
      </dsp:txBody>
      <dsp:txXfrm>
        <a:off x="4158" y="146972"/>
        <a:ext cx="2500640" cy="765318"/>
      </dsp:txXfrm>
    </dsp:sp>
    <dsp:sp modelId="{883448A7-44B3-40CB-9599-445D51304269}">
      <dsp:nvSpPr>
        <dsp:cNvPr id="0" name=""/>
        <dsp:cNvSpPr/>
      </dsp:nvSpPr>
      <dsp:spPr>
        <a:xfrm>
          <a:off x="4158" y="912290"/>
          <a:ext cx="2500640" cy="4359403"/>
        </a:xfrm>
        <a:prstGeom prst="rect">
          <a:avLst/>
        </a:prstGeom>
        <a:solidFill>
          <a:srgbClr val="FED3D2">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71120" bIns="80010" numCol="1" spcCol="1270" anchor="t" anchorCtr="0">
          <a:noAutofit/>
        </a:bodyPr>
        <a:lstStyle/>
        <a:p>
          <a:pPr marL="57150" lvl="1" indent="-57150" algn="l" defTabSz="444500">
            <a:lnSpc>
              <a:spcPct val="90000"/>
            </a:lnSpc>
            <a:spcBef>
              <a:spcPct val="0"/>
            </a:spcBef>
            <a:spcAft>
              <a:spcPct val="15000"/>
            </a:spcAft>
            <a:buChar char="•"/>
          </a:pPr>
          <a:r>
            <a:rPr lang="en-GB" sz="1000" kern="1200" dirty="0">
              <a:solidFill>
                <a:schemeClr val="tx1"/>
              </a:solidFill>
              <a:latin typeface="Century Gothic" panose="020B0502020202020204" pitchFamily="34" charset="0"/>
            </a:rPr>
            <a:t>Differentiated curriculum and delivery </a:t>
          </a:r>
        </a:p>
        <a:p>
          <a:pPr marL="57150" lvl="1" indent="-57150" algn="l" defTabSz="444500">
            <a:lnSpc>
              <a:spcPct val="90000"/>
            </a:lnSpc>
            <a:spcBef>
              <a:spcPct val="0"/>
            </a:spcBef>
            <a:spcAft>
              <a:spcPct val="15000"/>
            </a:spcAft>
            <a:buChar char="•"/>
          </a:pPr>
          <a:r>
            <a:rPr lang="en-US" sz="1000" kern="1200" dirty="0">
              <a:solidFill>
                <a:schemeClr val="tx1"/>
              </a:solidFill>
              <a:latin typeface="Century Gothic" panose="020B0502020202020204" pitchFamily="34" charset="0"/>
            </a:rPr>
            <a:t>Accessible reading materials (fonts, size, </a:t>
          </a:r>
          <a:r>
            <a:rPr lang="en-US" sz="1000" kern="1200" dirty="0" err="1">
              <a:solidFill>
                <a:schemeClr val="tx1"/>
              </a:solidFill>
              <a:latin typeface="Century Gothic" panose="020B0502020202020204" pitchFamily="34" charset="0"/>
            </a:rPr>
            <a:t>colour</a:t>
          </a:r>
          <a:r>
            <a:rPr lang="en-US" sz="1000" kern="1200" dirty="0">
              <a:solidFill>
                <a:schemeClr val="tx1"/>
              </a:solidFill>
              <a:latin typeface="Century Gothic" panose="020B0502020202020204" pitchFamily="34" charset="0"/>
            </a:rPr>
            <a:t>)</a:t>
          </a:r>
          <a:endParaRPr lang="en-GB" sz="1000" kern="1200" dirty="0">
            <a:solidFill>
              <a:schemeClr val="tx1"/>
            </a:solidFill>
            <a:latin typeface="Century Gothic" panose="020B0502020202020204" pitchFamily="34" charset="0"/>
          </a:endParaRPr>
        </a:p>
        <a:p>
          <a:pPr marL="57150" lvl="1" indent="-57150" algn="l" defTabSz="444500">
            <a:lnSpc>
              <a:spcPct val="90000"/>
            </a:lnSpc>
            <a:spcBef>
              <a:spcPct val="0"/>
            </a:spcBef>
            <a:spcAft>
              <a:spcPct val="15000"/>
            </a:spcAft>
            <a:buChar char="•"/>
          </a:pPr>
          <a:r>
            <a:rPr lang="en-US" sz="1000" kern="1200" dirty="0">
              <a:solidFill>
                <a:schemeClr val="tx1"/>
              </a:solidFill>
              <a:latin typeface="Century Gothic" panose="020B0502020202020204" pitchFamily="34" charset="0"/>
            </a:rPr>
            <a:t>Use of visual aids (word banks, number lines, manipulatives) </a:t>
          </a:r>
          <a:endParaRPr lang="en-GB" sz="1000" kern="1200" dirty="0">
            <a:solidFill>
              <a:schemeClr val="tx1"/>
            </a:solidFill>
            <a:latin typeface="Century Gothic" panose="020B0502020202020204" pitchFamily="34" charset="0"/>
          </a:endParaRPr>
        </a:p>
        <a:p>
          <a:pPr marL="57150" lvl="1" indent="-57150" algn="l" defTabSz="444500">
            <a:lnSpc>
              <a:spcPct val="90000"/>
            </a:lnSpc>
            <a:spcBef>
              <a:spcPct val="0"/>
            </a:spcBef>
            <a:spcAft>
              <a:spcPct val="15000"/>
            </a:spcAft>
            <a:buChar char="•"/>
          </a:pPr>
          <a:r>
            <a:rPr lang="en-US" sz="1000" kern="1200" dirty="0">
              <a:solidFill>
                <a:schemeClr val="tx1"/>
              </a:solidFill>
              <a:latin typeface="Century Gothic" panose="020B0502020202020204" pitchFamily="34" charset="0"/>
            </a:rPr>
            <a:t>Frequent repetition of learning and retrieval exercises</a:t>
          </a:r>
          <a:endParaRPr lang="en-GB" sz="1000" kern="1200" dirty="0">
            <a:solidFill>
              <a:schemeClr val="tx1"/>
            </a:solidFill>
            <a:latin typeface="Century Gothic" panose="020B0502020202020204" pitchFamily="34" charset="0"/>
          </a:endParaRPr>
        </a:p>
        <a:p>
          <a:pPr marL="57150" lvl="1" indent="-57150" algn="l" defTabSz="444500">
            <a:lnSpc>
              <a:spcPct val="90000"/>
            </a:lnSpc>
            <a:spcBef>
              <a:spcPct val="0"/>
            </a:spcBef>
            <a:spcAft>
              <a:spcPct val="15000"/>
            </a:spcAft>
            <a:buChar char="•"/>
          </a:pPr>
          <a:r>
            <a:rPr lang="en-GB" sz="1000" kern="1200" dirty="0">
              <a:solidFill>
                <a:schemeClr val="tx1"/>
              </a:solidFill>
              <a:latin typeface="Century Gothic" panose="020B0502020202020204" pitchFamily="34" charset="0"/>
            </a:rPr>
            <a:t>Multisensory approaches to learning</a:t>
          </a:r>
        </a:p>
        <a:p>
          <a:pPr marL="57150" lvl="1" indent="-57150" algn="l" defTabSz="444500">
            <a:lnSpc>
              <a:spcPct val="90000"/>
            </a:lnSpc>
            <a:spcBef>
              <a:spcPct val="0"/>
            </a:spcBef>
            <a:spcAft>
              <a:spcPct val="15000"/>
            </a:spcAft>
            <a:buChar char="•"/>
          </a:pPr>
          <a:r>
            <a:rPr lang="en-GB" sz="1000" kern="1200" dirty="0">
              <a:solidFill>
                <a:schemeClr val="tx1"/>
              </a:solidFill>
              <a:latin typeface="Century Gothic" panose="020B0502020202020204" pitchFamily="34" charset="0"/>
            </a:rPr>
            <a:t>Visually calm learning environments</a:t>
          </a:r>
        </a:p>
        <a:p>
          <a:pPr marL="57150" lvl="1" indent="-57150" algn="l" defTabSz="444500">
            <a:lnSpc>
              <a:spcPct val="90000"/>
            </a:lnSpc>
            <a:spcBef>
              <a:spcPct val="0"/>
            </a:spcBef>
            <a:spcAft>
              <a:spcPct val="15000"/>
            </a:spcAft>
            <a:buChar char="•"/>
          </a:pPr>
          <a:r>
            <a:rPr lang="en-GB" sz="1000" kern="1200" dirty="0">
              <a:solidFill>
                <a:schemeClr val="tx1"/>
              </a:solidFill>
              <a:latin typeface="Century Gothic" panose="020B0502020202020204" pitchFamily="34" charset="0"/>
            </a:rPr>
            <a:t>Visual timetable for class </a:t>
          </a:r>
        </a:p>
        <a:p>
          <a:pPr marL="57150" lvl="1" indent="-57150" algn="l" defTabSz="444500">
            <a:lnSpc>
              <a:spcPct val="90000"/>
            </a:lnSpc>
            <a:spcBef>
              <a:spcPct val="0"/>
            </a:spcBef>
            <a:spcAft>
              <a:spcPct val="15000"/>
            </a:spcAft>
            <a:buChar char="•"/>
          </a:pPr>
          <a:r>
            <a:rPr lang="en-GB" sz="1000" kern="1200" dirty="0">
              <a:solidFill>
                <a:schemeClr val="tx1"/>
              </a:solidFill>
              <a:latin typeface="Century Gothic" panose="020B0502020202020204" pitchFamily="34" charset="0"/>
            </a:rPr>
            <a:t>Key vocabulary explained </a:t>
          </a:r>
        </a:p>
        <a:p>
          <a:pPr marL="57150" lvl="1" indent="-57150" algn="l" defTabSz="444500">
            <a:lnSpc>
              <a:spcPct val="90000"/>
            </a:lnSpc>
            <a:spcBef>
              <a:spcPct val="0"/>
            </a:spcBef>
            <a:spcAft>
              <a:spcPct val="15000"/>
            </a:spcAft>
            <a:buChar char="•"/>
          </a:pPr>
          <a:r>
            <a:rPr lang="en-US" sz="1000" kern="1200" dirty="0">
              <a:solidFill>
                <a:schemeClr val="tx1"/>
              </a:solidFill>
              <a:latin typeface="Century Gothic" panose="020B0502020202020204" pitchFamily="34" charset="0"/>
            </a:rPr>
            <a:t>Clear learning objectives and success criteria</a:t>
          </a:r>
          <a:endParaRPr lang="en-GB" sz="1000" kern="1200" dirty="0">
            <a:solidFill>
              <a:schemeClr val="tx1"/>
            </a:solidFill>
            <a:latin typeface="Century Gothic" panose="020B0502020202020204" pitchFamily="34" charset="0"/>
          </a:endParaRPr>
        </a:p>
        <a:p>
          <a:pPr marL="57150" lvl="1" indent="-57150" algn="l" defTabSz="444500">
            <a:lnSpc>
              <a:spcPct val="90000"/>
            </a:lnSpc>
            <a:spcBef>
              <a:spcPct val="0"/>
            </a:spcBef>
            <a:spcAft>
              <a:spcPct val="15000"/>
            </a:spcAft>
            <a:buChar char="•"/>
          </a:pPr>
          <a:r>
            <a:rPr lang="en-US" sz="1000" kern="1200" dirty="0">
              <a:solidFill>
                <a:schemeClr val="tx1"/>
              </a:solidFill>
              <a:latin typeface="Century Gothic" panose="020B0502020202020204" pitchFamily="34" charset="0"/>
            </a:rPr>
            <a:t>Use of models and WAGOLLS to communicate expectations</a:t>
          </a:r>
          <a:endParaRPr lang="en-GB" sz="1000" kern="1200" dirty="0">
            <a:solidFill>
              <a:schemeClr val="tx1"/>
            </a:solidFill>
            <a:latin typeface="Century Gothic" panose="020B0502020202020204" pitchFamily="34" charset="0"/>
          </a:endParaRPr>
        </a:p>
        <a:p>
          <a:pPr marL="57150" lvl="1" indent="-57150" algn="l" defTabSz="444500">
            <a:lnSpc>
              <a:spcPct val="90000"/>
            </a:lnSpc>
            <a:spcBef>
              <a:spcPct val="0"/>
            </a:spcBef>
            <a:spcAft>
              <a:spcPct val="15000"/>
            </a:spcAft>
            <a:buChar char="•"/>
          </a:pPr>
          <a:r>
            <a:rPr lang="en-US" sz="1000" kern="1200" dirty="0">
              <a:solidFill>
                <a:schemeClr val="tx1"/>
              </a:solidFill>
              <a:latin typeface="Century Gothic" panose="020B0502020202020204" pitchFamily="34" charset="0"/>
            </a:rPr>
            <a:t>Opportunities for group and paired work</a:t>
          </a:r>
          <a:endParaRPr lang="en-GB" sz="1000" kern="1200" dirty="0">
            <a:solidFill>
              <a:schemeClr val="tx1"/>
            </a:solidFill>
            <a:latin typeface="Century Gothic" panose="020B0502020202020204" pitchFamily="34" charset="0"/>
          </a:endParaRPr>
        </a:p>
        <a:p>
          <a:pPr marL="57150" lvl="1" indent="-57150" algn="l" defTabSz="444500">
            <a:lnSpc>
              <a:spcPct val="90000"/>
            </a:lnSpc>
            <a:spcBef>
              <a:spcPct val="0"/>
            </a:spcBef>
            <a:spcAft>
              <a:spcPct val="15000"/>
            </a:spcAft>
            <a:buChar char="•"/>
          </a:pPr>
          <a:r>
            <a:rPr lang="en-US" sz="1000" kern="1200" dirty="0">
              <a:solidFill>
                <a:schemeClr val="tx1"/>
              </a:solidFill>
              <a:latin typeface="Century Gothic" panose="020B0502020202020204" pitchFamily="34" charset="0"/>
            </a:rPr>
            <a:t>Talk time and take up time</a:t>
          </a:r>
          <a:endParaRPr lang="en-GB" sz="1000" kern="1200" dirty="0">
            <a:solidFill>
              <a:schemeClr val="tx1"/>
            </a:solidFill>
            <a:latin typeface="Century Gothic" panose="020B0502020202020204" pitchFamily="34" charset="0"/>
          </a:endParaRPr>
        </a:p>
        <a:p>
          <a:pPr marL="57150" lvl="1" indent="-57150" algn="l" defTabSz="444500">
            <a:lnSpc>
              <a:spcPct val="90000"/>
            </a:lnSpc>
            <a:spcBef>
              <a:spcPct val="0"/>
            </a:spcBef>
            <a:spcAft>
              <a:spcPct val="15000"/>
            </a:spcAft>
            <a:buChar char="•"/>
          </a:pPr>
          <a:r>
            <a:rPr lang="en-US" sz="1000" kern="1200" dirty="0">
              <a:solidFill>
                <a:schemeClr val="tx1"/>
              </a:solidFill>
              <a:latin typeface="Century Gothic" panose="020B0502020202020204" pitchFamily="34" charset="0"/>
            </a:rPr>
            <a:t>Questioning that is varied by ability</a:t>
          </a:r>
          <a:endParaRPr lang="en-GB" sz="1000" kern="1200" dirty="0">
            <a:solidFill>
              <a:schemeClr val="tx1"/>
            </a:solidFill>
            <a:latin typeface="Century Gothic" panose="020B0502020202020204" pitchFamily="34" charset="0"/>
          </a:endParaRPr>
        </a:p>
        <a:p>
          <a:pPr marL="57150" lvl="1" indent="-57150" algn="l" defTabSz="444500">
            <a:lnSpc>
              <a:spcPct val="90000"/>
            </a:lnSpc>
            <a:spcBef>
              <a:spcPct val="0"/>
            </a:spcBef>
            <a:spcAft>
              <a:spcPct val="15000"/>
            </a:spcAft>
            <a:buChar char="•"/>
          </a:pPr>
          <a:r>
            <a:rPr lang="en-GB" sz="1000" kern="1200">
              <a:solidFill>
                <a:schemeClr val="tx1"/>
              </a:solidFill>
              <a:latin typeface="Century Gothic" panose="020B0502020202020204" pitchFamily="34" charset="0"/>
            </a:rPr>
            <a:t>Teacher modelling</a:t>
          </a:r>
        </a:p>
        <a:p>
          <a:pPr marL="57150" lvl="1" indent="-57150" algn="l" defTabSz="444500">
            <a:lnSpc>
              <a:spcPct val="90000"/>
            </a:lnSpc>
            <a:spcBef>
              <a:spcPct val="0"/>
            </a:spcBef>
            <a:spcAft>
              <a:spcPct val="15000"/>
            </a:spcAft>
            <a:buChar char="•"/>
          </a:pPr>
          <a:r>
            <a:rPr lang="en-GB" sz="1000" kern="1200" dirty="0">
              <a:solidFill>
                <a:schemeClr val="tx1"/>
              </a:solidFill>
              <a:latin typeface="Century Gothic" panose="020B0502020202020204" pitchFamily="34" charset="0"/>
            </a:rPr>
            <a:t>Scaffolded independent work</a:t>
          </a:r>
        </a:p>
        <a:p>
          <a:pPr marL="57150" lvl="1" indent="-57150" algn="l" defTabSz="444500">
            <a:lnSpc>
              <a:spcPct val="90000"/>
            </a:lnSpc>
            <a:spcBef>
              <a:spcPct val="0"/>
            </a:spcBef>
            <a:spcAft>
              <a:spcPct val="15000"/>
            </a:spcAft>
            <a:buChar char="•"/>
          </a:pPr>
          <a:r>
            <a:rPr lang="en-US" sz="1000" kern="1200" dirty="0">
              <a:solidFill>
                <a:schemeClr val="tx1"/>
              </a:solidFill>
              <a:latin typeface="Century Gothic" panose="020B0502020202020204" pitchFamily="34" charset="0"/>
            </a:rPr>
            <a:t>TA and teacher supported tasks</a:t>
          </a:r>
          <a:endParaRPr lang="en-GB" sz="1000" kern="1200" dirty="0">
            <a:solidFill>
              <a:schemeClr val="tx1"/>
            </a:solidFill>
            <a:latin typeface="Century Gothic" panose="020B0502020202020204" pitchFamily="34" charset="0"/>
          </a:endParaRPr>
        </a:p>
        <a:p>
          <a:pPr marL="57150" lvl="1" indent="-57150" algn="l" defTabSz="444500">
            <a:lnSpc>
              <a:spcPct val="90000"/>
            </a:lnSpc>
            <a:spcBef>
              <a:spcPct val="0"/>
            </a:spcBef>
            <a:spcAft>
              <a:spcPct val="15000"/>
            </a:spcAft>
            <a:buChar char="•"/>
          </a:pPr>
          <a:r>
            <a:rPr lang="en-US" sz="1000" kern="1200" dirty="0">
              <a:solidFill>
                <a:schemeClr val="tx1"/>
              </a:solidFill>
              <a:latin typeface="Century Gothic" panose="020B0502020202020204" pitchFamily="34" charset="0"/>
            </a:rPr>
            <a:t>Working walls with learning prompts</a:t>
          </a:r>
          <a:endParaRPr lang="en-GB" sz="1000" kern="1200" dirty="0">
            <a:solidFill>
              <a:schemeClr val="tx1"/>
            </a:solidFill>
            <a:latin typeface="Century Gothic" panose="020B0502020202020204" pitchFamily="34" charset="0"/>
          </a:endParaRPr>
        </a:p>
      </dsp:txBody>
      <dsp:txXfrm>
        <a:off x="4158" y="912290"/>
        <a:ext cx="2500640" cy="4359403"/>
      </dsp:txXfrm>
    </dsp:sp>
    <dsp:sp modelId="{7D61B5A0-2300-44CF-862B-66B1A1F9DF1E}">
      <dsp:nvSpPr>
        <dsp:cNvPr id="0" name=""/>
        <dsp:cNvSpPr/>
      </dsp:nvSpPr>
      <dsp:spPr>
        <a:xfrm>
          <a:off x="2854888" y="146972"/>
          <a:ext cx="2500640" cy="765318"/>
        </a:xfrm>
        <a:prstGeom prst="rect">
          <a:avLst/>
        </a:prstGeom>
        <a:solidFill>
          <a:srgbClr val="C9FD95"/>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chemeClr val="tx1"/>
              </a:solidFill>
              <a:latin typeface="Dreaming Outloud Pro" panose="03050502040302030504" pitchFamily="66" charset="0"/>
              <a:cs typeface="Dreaming Outloud Pro" panose="03050502040302030504" pitchFamily="66" charset="0"/>
            </a:rPr>
            <a:t>Communication and Interaction</a:t>
          </a:r>
        </a:p>
      </dsp:txBody>
      <dsp:txXfrm>
        <a:off x="2854888" y="146972"/>
        <a:ext cx="2500640" cy="765318"/>
      </dsp:txXfrm>
    </dsp:sp>
    <dsp:sp modelId="{F828D70D-030A-44A7-9E17-84426B3AAB1E}">
      <dsp:nvSpPr>
        <dsp:cNvPr id="0" name=""/>
        <dsp:cNvSpPr/>
      </dsp:nvSpPr>
      <dsp:spPr>
        <a:xfrm>
          <a:off x="2854888" y="912290"/>
          <a:ext cx="2500640" cy="4359403"/>
        </a:xfrm>
        <a:prstGeom prst="rect">
          <a:avLst/>
        </a:prstGeom>
        <a:solidFill>
          <a:srgbClr val="C9FD9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8674" tIns="58674" rIns="78232" bIns="88011" numCol="1" spcCol="1270" anchor="t" anchorCtr="0">
          <a:noAutofit/>
        </a:bodyPr>
        <a:lstStyle/>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Organised learning environments </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Clear and direct instructions</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Individual timetables and checklists</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a:solidFill>
                <a:schemeClr val="tx1"/>
              </a:solidFill>
              <a:latin typeface="Century Gothic" panose="020B0502020202020204" pitchFamily="34" charset="0"/>
            </a:rPr>
            <a:t>Own workstation </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Additional processing time</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Use of models and WAGOLLS to communicate expectations </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Key vocabulary explained </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Clear learning objectives and success criteria </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Talk time </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Chunked learning </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Group work and individual work </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Social stories </a:t>
          </a:r>
        </a:p>
      </dsp:txBody>
      <dsp:txXfrm>
        <a:off x="2854888" y="912290"/>
        <a:ext cx="2500640" cy="4359403"/>
      </dsp:txXfrm>
    </dsp:sp>
    <dsp:sp modelId="{36108504-3D8C-4907-9AA4-D4104FA89642}">
      <dsp:nvSpPr>
        <dsp:cNvPr id="0" name=""/>
        <dsp:cNvSpPr/>
      </dsp:nvSpPr>
      <dsp:spPr>
        <a:xfrm>
          <a:off x="5723673" y="101321"/>
          <a:ext cx="2500640" cy="765318"/>
        </a:xfrm>
        <a:prstGeom prst="rect">
          <a:avLst/>
        </a:prstGeom>
        <a:solidFill>
          <a:srgbClr val="D5FECE"/>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chemeClr val="tx1"/>
              </a:solidFill>
              <a:latin typeface="Dreaming Outloud Pro" panose="03050502040302030504" pitchFamily="66" charset="0"/>
              <a:cs typeface="Dreaming Outloud Pro" panose="03050502040302030504" pitchFamily="66" charset="0"/>
            </a:rPr>
            <a:t>Sensory and Physical </a:t>
          </a:r>
        </a:p>
      </dsp:txBody>
      <dsp:txXfrm>
        <a:off x="5723673" y="101321"/>
        <a:ext cx="2500640" cy="765318"/>
      </dsp:txXfrm>
    </dsp:sp>
    <dsp:sp modelId="{F29F9C4B-D520-46B5-A050-32EEB48333CB}">
      <dsp:nvSpPr>
        <dsp:cNvPr id="0" name=""/>
        <dsp:cNvSpPr/>
      </dsp:nvSpPr>
      <dsp:spPr>
        <a:xfrm>
          <a:off x="5705618" y="912290"/>
          <a:ext cx="2500640" cy="4359403"/>
        </a:xfrm>
        <a:prstGeom prst="rect">
          <a:avLst/>
        </a:prstGeom>
        <a:solidFill>
          <a:srgbClr val="D5FECE">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8674" tIns="58674" rIns="78232" bIns="88011" numCol="1" spcCol="1270" anchor="t" anchorCtr="0">
          <a:noAutofit/>
        </a:bodyPr>
        <a:lstStyle/>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Calm classrooms to avoid overstimulation </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Easy access to equipment</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Carefully planned seating positions </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Use of writing slopes, pencil grips and wobble cushions</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Brain breaks</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a:solidFill>
                <a:schemeClr val="tx1"/>
              </a:solidFill>
              <a:latin typeface="Century Gothic" panose="020B0502020202020204" pitchFamily="34" charset="0"/>
            </a:rPr>
            <a:t>Coloured overlays and books</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Sensory fidget toys/sensory objects </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Use of ear defenders </a:t>
          </a:r>
        </a:p>
      </dsp:txBody>
      <dsp:txXfrm>
        <a:off x="5705618" y="912290"/>
        <a:ext cx="2500640" cy="4359403"/>
      </dsp:txXfrm>
    </dsp:sp>
    <dsp:sp modelId="{65307AFF-1910-4859-AF64-A19D415EBA9C}">
      <dsp:nvSpPr>
        <dsp:cNvPr id="0" name=""/>
        <dsp:cNvSpPr/>
      </dsp:nvSpPr>
      <dsp:spPr>
        <a:xfrm>
          <a:off x="8556348" y="146972"/>
          <a:ext cx="2500640" cy="765318"/>
        </a:xfrm>
        <a:prstGeom prst="rect">
          <a:avLst/>
        </a:prstGeom>
        <a:solidFill>
          <a:srgbClr val="FDFB9F"/>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chemeClr val="tx1"/>
              </a:solidFill>
              <a:latin typeface="Dreaming Outloud Pro" panose="03050502040302030504" pitchFamily="66" charset="0"/>
              <a:cs typeface="Dreaming Outloud Pro" panose="03050502040302030504" pitchFamily="66" charset="0"/>
            </a:rPr>
            <a:t>Social, emotional and mental health</a:t>
          </a:r>
          <a:endParaRPr lang="en-GB" sz="2000" kern="1200" dirty="0">
            <a:solidFill>
              <a:schemeClr val="tx1"/>
            </a:solidFill>
            <a:latin typeface="Dreaming Outloud Pro" panose="03050502040302030504" pitchFamily="66" charset="0"/>
            <a:cs typeface="Dreaming Outloud Pro" panose="03050502040302030504" pitchFamily="66" charset="0"/>
          </a:endParaRPr>
        </a:p>
      </dsp:txBody>
      <dsp:txXfrm>
        <a:off x="8556348" y="146972"/>
        <a:ext cx="2500640" cy="765318"/>
      </dsp:txXfrm>
    </dsp:sp>
    <dsp:sp modelId="{0568094C-55DF-4492-AAC7-92A1804283FF}">
      <dsp:nvSpPr>
        <dsp:cNvPr id="0" name=""/>
        <dsp:cNvSpPr/>
      </dsp:nvSpPr>
      <dsp:spPr>
        <a:xfrm>
          <a:off x="8556348" y="912290"/>
          <a:ext cx="2500640" cy="4359403"/>
        </a:xfrm>
        <a:prstGeom prst="rect">
          <a:avLst/>
        </a:prstGeom>
        <a:solidFill>
          <a:srgbClr val="FDFB9F">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8674" tIns="58674" rIns="78232" bIns="88011" numCol="1" spcCol="1270" anchor="t" anchorCtr="0">
          <a:noAutofit/>
        </a:bodyPr>
        <a:lstStyle/>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Sensory fidget toys/sensory objects </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Clear classroom rules </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Clear rewards and sanctions</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Time out and time away from the classroom</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Safe spaces</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Regular communication with parents</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Timers</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Structured routines</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Consistent use of positive language</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Emotion coaching approach </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Keeping the child ‘in mind’ – regular check ins </a:t>
          </a:r>
        </a:p>
        <a:p>
          <a:pPr marL="57150" lvl="1" indent="-57150" algn="l" defTabSz="488950">
            <a:lnSpc>
              <a:spcPct val="90000"/>
            </a:lnSpc>
            <a:spcBef>
              <a:spcPct val="0"/>
            </a:spcBef>
            <a:spcAft>
              <a:spcPct val="15000"/>
            </a:spcAft>
            <a:buFont typeface="Symbol" panose="05050102010706020507" pitchFamily="18" charset="2"/>
            <a:buChar char=""/>
          </a:pPr>
          <a:r>
            <a:rPr lang="en-GB" sz="1100" kern="1200" dirty="0">
              <a:solidFill>
                <a:schemeClr val="tx1"/>
              </a:solidFill>
              <a:latin typeface="Century Gothic" panose="020B0502020202020204" pitchFamily="34" charset="0"/>
            </a:rPr>
            <a:t>Use of interventions:</a:t>
          </a:r>
        </a:p>
        <a:p>
          <a:pPr marL="57150" lvl="1" indent="-57150" algn="l" defTabSz="488950">
            <a:lnSpc>
              <a:spcPct val="90000"/>
            </a:lnSpc>
            <a:spcBef>
              <a:spcPct val="0"/>
            </a:spcBef>
            <a:spcAft>
              <a:spcPct val="15000"/>
            </a:spcAft>
            <a:buFont typeface="Arial" panose="020B0604020202020204" pitchFamily="34" charset="0"/>
            <a:buChar char="•"/>
          </a:pPr>
          <a:r>
            <a:rPr lang="en-GB" sz="1100" kern="1200" dirty="0">
              <a:solidFill>
                <a:schemeClr val="tx1"/>
              </a:solidFill>
              <a:latin typeface="Century Gothic" panose="020B0502020202020204" pitchFamily="34" charset="0"/>
            </a:rPr>
            <a:t> Anxiety</a:t>
          </a:r>
        </a:p>
        <a:p>
          <a:pPr marL="57150" lvl="1" indent="-57150" algn="l" defTabSz="488950">
            <a:lnSpc>
              <a:spcPct val="90000"/>
            </a:lnSpc>
            <a:spcBef>
              <a:spcPct val="0"/>
            </a:spcBef>
            <a:spcAft>
              <a:spcPct val="15000"/>
            </a:spcAft>
            <a:buFont typeface="Arial" panose="020B0604020202020204" pitchFamily="34" charset="0"/>
            <a:buChar char="•"/>
          </a:pPr>
          <a:r>
            <a:rPr lang="en-GB" sz="1100" kern="1200" dirty="0">
              <a:solidFill>
                <a:schemeClr val="tx1"/>
              </a:solidFill>
              <a:latin typeface="Century Gothic" panose="020B0502020202020204" pitchFamily="34" charset="0"/>
            </a:rPr>
            <a:t>Anger</a:t>
          </a:r>
        </a:p>
        <a:p>
          <a:pPr marL="57150" lvl="1" indent="-57150" algn="l" defTabSz="488950">
            <a:lnSpc>
              <a:spcPct val="90000"/>
            </a:lnSpc>
            <a:spcBef>
              <a:spcPct val="0"/>
            </a:spcBef>
            <a:spcAft>
              <a:spcPct val="15000"/>
            </a:spcAft>
            <a:buFont typeface="Arial" panose="020B0604020202020204" pitchFamily="34" charset="0"/>
            <a:buChar char="•"/>
          </a:pPr>
          <a:r>
            <a:rPr lang="en-GB" sz="1100" kern="1200" dirty="0">
              <a:solidFill>
                <a:schemeClr val="tx1"/>
              </a:solidFill>
              <a:latin typeface="Century Gothic" panose="020B0502020202020204" pitchFamily="34" charset="0"/>
            </a:rPr>
            <a:t>Managing and labelling emotions</a:t>
          </a:r>
        </a:p>
        <a:p>
          <a:pPr marL="57150" lvl="1" indent="-57150" algn="l" defTabSz="488950">
            <a:lnSpc>
              <a:spcPct val="90000"/>
            </a:lnSpc>
            <a:spcBef>
              <a:spcPct val="0"/>
            </a:spcBef>
            <a:spcAft>
              <a:spcPct val="15000"/>
            </a:spcAft>
            <a:buFont typeface="Arial" panose="020B0604020202020204" pitchFamily="34" charset="0"/>
            <a:buChar char="•"/>
          </a:pPr>
          <a:r>
            <a:rPr lang="en-GB" sz="1100" kern="1200" dirty="0">
              <a:solidFill>
                <a:schemeClr val="tx1"/>
              </a:solidFill>
              <a:latin typeface="Century Gothic" panose="020B0502020202020204" pitchFamily="34" charset="0"/>
            </a:rPr>
            <a:t>Self-esteem</a:t>
          </a:r>
        </a:p>
        <a:p>
          <a:pPr marL="57150" lvl="1" indent="-57150" algn="l" defTabSz="488950">
            <a:lnSpc>
              <a:spcPct val="90000"/>
            </a:lnSpc>
            <a:spcBef>
              <a:spcPct val="0"/>
            </a:spcBef>
            <a:spcAft>
              <a:spcPct val="15000"/>
            </a:spcAft>
            <a:buFont typeface="Arial" panose="020B0604020202020204" pitchFamily="34" charset="0"/>
            <a:buChar char="•"/>
          </a:pPr>
          <a:r>
            <a:rPr lang="en-GB" sz="1100" kern="1200" dirty="0">
              <a:solidFill>
                <a:schemeClr val="tx1"/>
              </a:solidFill>
              <a:latin typeface="Century Gothic" panose="020B0502020202020204" pitchFamily="34" charset="0"/>
            </a:rPr>
            <a:t>Social skills </a:t>
          </a:r>
        </a:p>
        <a:p>
          <a:pPr marL="57150" lvl="1" indent="-57150" algn="l" defTabSz="488950">
            <a:lnSpc>
              <a:spcPct val="90000"/>
            </a:lnSpc>
            <a:spcBef>
              <a:spcPct val="0"/>
            </a:spcBef>
            <a:spcAft>
              <a:spcPct val="15000"/>
            </a:spcAft>
            <a:buChar char="•"/>
          </a:pPr>
          <a:r>
            <a:rPr lang="en-GB" sz="1100" kern="1200" dirty="0">
              <a:solidFill>
                <a:schemeClr val="tx1"/>
              </a:solidFill>
              <a:latin typeface="Century Gothic" panose="020B0502020202020204" pitchFamily="34" charset="0"/>
            </a:rPr>
            <a:t>1:1 and drop in time with Family Support Worker </a:t>
          </a:r>
        </a:p>
      </dsp:txBody>
      <dsp:txXfrm>
        <a:off x="8556348" y="912290"/>
        <a:ext cx="2500640" cy="435940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86BD53-5EC0-408E-8DF1-7778C187FB26}">
      <dsp:nvSpPr>
        <dsp:cNvPr id="0" name=""/>
        <dsp:cNvSpPr/>
      </dsp:nvSpPr>
      <dsp:spPr>
        <a:xfrm>
          <a:off x="5308" y="77811"/>
          <a:ext cx="5360491" cy="929524"/>
        </a:xfrm>
        <a:prstGeom prst="chevron">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2014" tIns="37338" rIns="37338" bIns="37338" numCol="1" spcCol="1270" anchor="ctr" anchorCtr="0">
          <a:noAutofit/>
        </a:bodyPr>
        <a:lstStyle/>
        <a:p>
          <a:pPr marL="0" lvl="0" indent="0" algn="ctr" defTabSz="1244600">
            <a:lnSpc>
              <a:spcPct val="90000"/>
            </a:lnSpc>
            <a:spcBef>
              <a:spcPct val="0"/>
            </a:spcBef>
            <a:spcAft>
              <a:spcPct val="35000"/>
            </a:spcAft>
            <a:buNone/>
          </a:pPr>
          <a:r>
            <a:rPr lang="en-GB" sz="2800" b="1" kern="1200" dirty="0">
              <a:latin typeface="Dreaming Outloud Pro" panose="03050502040302030504" pitchFamily="66" charset="0"/>
              <a:cs typeface="Dreaming Outloud Pro" panose="03050502040302030504" pitchFamily="66" charset="0"/>
            </a:rPr>
            <a:t>Children who need additional SEND support </a:t>
          </a:r>
        </a:p>
      </dsp:txBody>
      <dsp:txXfrm>
        <a:off x="470070" y="77811"/>
        <a:ext cx="4430967" cy="929524"/>
      </dsp:txXfrm>
    </dsp:sp>
    <dsp:sp modelId="{FE322152-8FFA-4ABE-9963-23E32C4DA350}">
      <dsp:nvSpPr>
        <dsp:cNvPr id="0" name=""/>
        <dsp:cNvSpPr/>
      </dsp:nvSpPr>
      <dsp:spPr>
        <a:xfrm>
          <a:off x="5308" y="1123526"/>
          <a:ext cx="4288393" cy="315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114300" lvl="1" indent="0" algn="just" defTabSz="622300">
            <a:lnSpc>
              <a:spcPct val="90000"/>
            </a:lnSpc>
            <a:spcBef>
              <a:spcPct val="0"/>
            </a:spcBef>
            <a:spcAft>
              <a:spcPct val="15000"/>
            </a:spcAft>
            <a:buChar char="•"/>
          </a:pPr>
          <a:r>
            <a:rPr lang="en-GB" sz="1400" b="1" kern="1200" dirty="0">
              <a:latin typeface="Century Gothic" panose="020B0502020202020204" pitchFamily="34" charset="0"/>
              <a:cs typeface="Dreaming Outloud Pro" panose="03050502040302030504" pitchFamily="66" charset="0"/>
            </a:rPr>
            <a:t>Schools termly tracking data and pupil progress discussions.</a:t>
          </a:r>
        </a:p>
        <a:p>
          <a:pPr marL="114300" lvl="1" indent="0" algn="just" defTabSz="622300">
            <a:lnSpc>
              <a:spcPct val="90000"/>
            </a:lnSpc>
            <a:spcBef>
              <a:spcPct val="0"/>
            </a:spcBef>
            <a:spcAft>
              <a:spcPct val="15000"/>
            </a:spcAft>
            <a:buChar char="•"/>
          </a:pPr>
          <a:r>
            <a:rPr lang="en-GB" sz="1400" b="1" kern="1200" dirty="0">
              <a:latin typeface="Century Gothic" panose="020B0502020202020204" pitchFamily="34" charset="0"/>
              <a:cs typeface="Dreaming Outloud Pro" panose="03050502040302030504" pitchFamily="66" charset="0"/>
            </a:rPr>
            <a:t>Use of data from standardised assessments.</a:t>
          </a:r>
        </a:p>
        <a:p>
          <a:pPr marL="114300" lvl="1" indent="0" algn="just" defTabSz="622300">
            <a:lnSpc>
              <a:spcPct val="90000"/>
            </a:lnSpc>
            <a:spcBef>
              <a:spcPct val="0"/>
            </a:spcBef>
            <a:spcAft>
              <a:spcPct val="15000"/>
            </a:spcAft>
            <a:buChar char="•"/>
          </a:pPr>
          <a:r>
            <a:rPr lang="en-GB" sz="1400" b="1" kern="1200" dirty="0">
              <a:latin typeface="Century Gothic" panose="020B0502020202020204" pitchFamily="34" charset="0"/>
              <a:cs typeface="Dreaming Outloud Pro" panose="03050502040302030504" pitchFamily="66" charset="0"/>
            </a:rPr>
            <a:t>Evaluation of the effectiveness of interventions using the provision map and changes made if/when required. Example of provision map on following slides. </a:t>
          </a:r>
        </a:p>
        <a:p>
          <a:pPr marL="114300" lvl="1" indent="0" algn="just" defTabSz="622300" rtl="0">
            <a:lnSpc>
              <a:spcPct val="90000"/>
            </a:lnSpc>
            <a:spcBef>
              <a:spcPct val="0"/>
            </a:spcBef>
            <a:spcAft>
              <a:spcPct val="15000"/>
            </a:spcAft>
            <a:buChar char="•"/>
          </a:pPr>
          <a:r>
            <a:rPr lang="en-GB" sz="1400" b="1" kern="1200" dirty="0">
              <a:latin typeface="Century Gothic" panose="020B0502020202020204" pitchFamily="34" charset="0"/>
              <a:cs typeface="Dreaming Outloud Pro" panose="03050502040302030504" pitchFamily="66" charset="0"/>
            </a:rPr>
            <a:t>Termly reviews of IEPs Targets by class teachers and shared with parents. These include pupil voice and parent voice Example on following slides. </a:t>
          </a:r>
        </a:p>
        <a:p>
          <a:pPr marL="114300" lvl="1" indent="0" algn="just" defTabSz="622300" rtl="0">
            <a:lnSpc>
              <a:spcPct val="90000"/>
            </a:lnSpc>
            <a:spcBef>
              <a:spcPct val="0"/>
            </a:spcBef>
            <a:spcAft>
              <a:spcPct val="15000"/>
            </a:spcAft>
            <a:buChar char="•"/>
          </a:pPr>
          <a:r>
            <a:rPr lang="en-GB" sz="1400" b="1" kern="1200" dirty="0">
              <a:latin typeface="Century Gothic" panose="020B0502020202020204" pitchFamily="34" charset="0"/>
              <a:cs typeface="Dreaming Outloud Pro" panose="03050502040302030504" pitchFamily="66" charset="0"/>
            </a:rPr>
            <a:t>One page profile created annually for transition to next class teacher </a:t>
          </a:r>
        </a:p>
        <a:p>
          <a:pPr marL="114300" lvl="1" indent="0" algn="just" defTabSz="622300">
            <a:lnSpc>
              <a:spcPct val="90000"/>
            </a:lnSpc>
            <a:spcBef>
              <a:spcPct val="0"/>
            </a:spcBef>
            <a:spcAft>
              <a:spcPct val="15000"/>
            </a:spcAft>
            <a:buChar char="•"/>
          </a:pPr>
          <a:r>
            <a:rPr lang="en-GB" sz="1400" b="1" kern="1200" dirty="0">
              <a:latin typeface="Century Gothic" panose="020B0502020202020204" pitchFamily="34" charset="0"/>
              <a:cs typeface="Dreaming Outloud Pro" panose="03050502040302030504" pitchFamily="66" charset="0"/>
            </a:rPr>
            <a:t>Termly pupil voice and book looks by the Inclusion Leader.</a:t>
          </a:r>
        </a:p>
      </dsp:txBody>
      <dsp:txXfrm>
        <a:off x="5308" y="1123526"/>
        <a:ext cx="4288393" cy="3150000"/>
      </dsp:txXfrm>
    </dsp:sp>
    <dsp:sp modelId="{CD62526E-78FE-4AB8-A128-AE76C612172F}">
      <dsp:nvSpPr>
        <dsp:cNvPr id="0" name=""/>
        <dsp:cNvSpPr/>
      </dsp:nvSpPr>
      <dsp:spPr>
        <a:xfrm>
          <a:off x="5149800" y="77811"/>
          <a:ext cx="5360491" cy="929524"/>
        </a:xfrm>
        <a:prstGeom prst="chevron">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8016" tIns="42672" rIns="42672" bIns="42672" numCol="1" spcCol="1270" anchor="ctr" anchorCtr="0">
          <a:noAutofit/>
        </a:bodyPr>
        <a:lstStyle/>
        <a:p>
          <a:pPr marL="0" lvl="0" indent="0" algn="ctr" defTabSz="1422400">
            <a:lnSpc>
              <a:spcPct val="90000"/>
            </a:lnSpc>
            <a:spcBef>
              <a:spcPct val="0"/>
            </a:spcBef>
            <a:spcAft>
              <a:spcPct val="35000"/>
            </a:spcAft>
            <a:buNone/>
          </a:pPr>
          <a:r>
            <a:rPr lang="en-GB" sz="3200" b="1" kern="1200" dirty="0">
              <a:latin typeface="Dreaming Outloud Pro" panose="03050502040302030504" pitchFamily="66" charset="0"/>
              <a:cs typeface="Dreaming Outloud Pro" panose="03050502040302030504" pitchFamily="66" charset="0"/>
            </a:rPr>
            <a:t>Children with an EHCP</a:t>
          </a:r>
        </a:p>
      </dsp:txBody>
      <dsp:txXfrm>
        <a:off x="5614562" y="77811"/>
        <a:ext cx="4430967" cy="929524"/>
      </dsp:txXfrm>
    </dsp:sp>
    <dsp:sp modelId="{8C1817C1-9465-4C52-911C-81EBB58D0855}">
      <dsp:nvSpPr>
        <dsp:cNvPr id="0" name=""/>
        <dsp:cNvSpPr/>
      </dsp:nvSpPr>
      <dsp:spPr>
        <a:xfrm>
          <a:off x="5149800" y="1123526"/>
          <a:ext cx="4288393" cy="315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114300" lvl="1" indent="-114300" algn="just" defTabSz="622300">
            <a:lnSpc>
              <a:spcPct val="90000"/>
            </a:lnSpc>
            <a:spcBef>
              <a:spcPct val="0"/>
            </a:spcBef>
            <a:spcAft>
              <a:spcPct val="15000"/>
            </a:spcAft>
            <a:buFont typeface="Arial" panose="020B0604020202020204" pitchFamily="34" charset="0"/>
            <a:buChar char="•"/>
          </a:pPr>
          <a:r>
            <a:rPr lang="en-GB" sz="1400" b="1" kern="1200" dirty="0">
              <a:latin typeface="Century Gothic" panose="020B0502020202020204" pitchFamily="34" charset="0"/>
            </a:rPr>
            <a:t>All of previous steps</a:t>
          </a:r>
        </a:p>
        <a:p>
          <a:pPr marL="114300" lvl="1" indent="-114300" algn="just" defTabSz="622300">
            <a:lnSpc>
              <a:spcPct val="90000"/>
            </a:lnSpc>
            <a:spcBef>
              <a:spcPct val="0"/>
            </a:spcBef>
            <a:spcAft>
              <a:spcPct val="15000"/>
            </a:spcAft>
            <a:buFont typeface="Arial" panose="020B0604020202020204" pitchFamily="34" charset="0"/>
            <a:buChar char="•"/>
          </a:pPr>
          <a:r>
            <a:rPr lang="en-GB" sz="1400" b="1" kern="1200" dirty="0">
              <a:latin typeface="Century Gothic" panose="020B0502020202020204" pitchFamily="34" charset="0"/>
            </a:rPr>
            <a:t>Assessment for All used for some EHCP learners who aren’t accessing their year/key stage  assessments. </a:t>
          </a:r>
        </a:p>
        <a:p>
          <a:pPr marL="114300" lvl="1" indent="-114300" algn="just" defTabSz="622300">
            <a:lnSpc>
              <a:spcPct val="90000"/>
            </a:lnSpc>
            <a:spcBef>
              <a:spcPct val="0"/>
            </a:spcBef>
            <a:spcAft>
              <a:spcPct val="15000"/>
            </a:spcAft>
            <a:buFont typeface="Arial" panose="020B0604020202020204" pitchFamily="34" charset="0"/>
            <a:buChar char="•"/>
          </a:pPr>
          <a:r>
            <a:rPr lang="en-GB" sz="1400" b="1" kern="1200" dirty="0">
              <a:latin typeface="Century Gothic" panose="020B0502020202020204" pitchFamily="34" charset="0"/>
            </a:rPr>
            <a:t>Annual EHCP review with Inclusion Leader, teacher and parents in line with SEN Code of Practice. Additional services are also invited.</a:t>
          </a:r>
        </a:p>
      </dsp:txBody>
      <dsp:txXfrm>
        <a:off x="5149800" y="1123526"/>
        <a:ext cx="4288393" cy="315000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AAD6E4-7241-4F3E-9C1E-69671DD9B65E}">
      <dsp:nvSpPr>
        <dsp:cNvPr id="0" name=""/>
        <dsp:cNvSpPr/>
      </dsp:nvSpPr>
      <dsp:spPr>
        <a:xfrm>
          <a:off x="2772809" y="1912"/>
          <a:ext cx="3119410" cy="836394"/>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en-GB" sz="2300" kern="1200" dirty="0"/>
            <a:t>Follow the complaints procedure </a:t>
          </a:r>
        </a:p>
      </dsp:txBody>
      <dsp:txXfrm>
        <a:off x="2813638" y="42741"/>
        <a:ext cx="3037752" cy="754736"/>
      </dsp:txXfrm>
    </dsp:sp>
    <dsp:sp modelId="{72A40ADC-6F07-425A-A56D-D1A691269F21}">
      <dsp:nvSpPr>
        <dsp:cNvPr id="0" name=""/>
        <dsp:cNvSpPr/>
      </dsp:nvSpPr>
      <dsp:spPr>
        <a:xfrm>
          <a:off x="2772809" y="880126"/>
          <a:ext cx="3119410" cy="836394"/>
        </a:xfrm>
        <a:prstGeom prst="roundRect">
          <a:avLst/>
        </a:prstGeom>
        <a:solidFill>
          <a:schemeClr val="accent4">
            <a:hueOff val="2450223"/>
            <a:satOff val="-10194"/>
            <a:lumOff val="24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GB" sz="1800" kern="1200" dirty="0"/>
            <a:t>Contact Chair of Governors </a:t>
          </a:r>
        </a:p>
        <a:p>
          <a:pPr marL="0" lvl="0" indent="0" algn="ctr" defTabSz="800100">
            <a:lnSpc>
              <a:spcPct val="90000"/>
            </a:lnSpc>
            <a:spcBef>
              <a:spcPct val="0"/>
            </a:spcBef>
            <a:spcAft>
              <a:spcPct val="35000"/>
            </a:spcAft>
            <a:buNone/>
          </a:pPr>
          <a:r>
            <a:rPr lang="en-GB" sz="1800" kern="1200" dirty="0"/>
            <a:t>Richard Bailey</a:t>
          </a:r>
        </a:p>
      </dsp:txBody>
      <dsp:txXfrm>
        <a:off x="2813638" y="920955"/>
        <a:ext cx="3037752" cy="754736"/>
      </dsp:txXfrm>
    </dsp:sp>
    <dsp:sp modelId="{875F18BB-D59B-4FAF-852D-1D3A0A7A17EA}">
      <dsp:nvSpPr>
        <dsp:cNvPr id="0" name=""/>
        <dsp:cNvSpPr/>
      </dsp:nvSpPr>
      <dsp:spPr>
        <a:xfrm>
          <a:off x="2772809" y="1758340"/>
          <a:ext cx="3119410" cy="836394"/>
        </a:xfrm>
        <a:prstGeom prst="roundRect">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GB" sz="1800" kern="1200" dirty="0"/>
            <a:t>Contact Headteacher </a:t>
          </a:r>
        </a:p>
        <a:p>
          <a:pPr marL="0" lvl="0" indent="0" algn="ctr" defTabSz="800100">
            <a:lnSpc>
              <a:spcPct val="90000"/>
            </a:lnSpc>
            <a:spcBef>
              <a:spcPct val="0"/>
            </a:spcBef>
            <a:spcAft>
              <a:spcPct val="35000"/>
            </a:spcAft>
            <a:buNone/>
          </a:pPr>
          <a:r>
            <a:rPr lang="en-GB" sz="1800" kern="1200" dirty="0"/>
            <a:t>Mrs Jacox</a:t>
          </a:r>
        </a:p>
      </dsp:txBody>
      <dsp:txXfrm>
        <a:off x="2813638" y="1799169"/>
        <a:ext cx="3037752" cy="754736"/>
      </dsp:txXfrm>
    </dsp:sp>
    <dsp:sp modelId="{3EEC8583-0FD7-4C9C-806B-5F6F41270EBB}">
      <dsp:nvSpPr>
        <dsp:cNvPr id="0" name=""/>
        <dsp:cNvSpPr/>
      </dsp:nvSpPr>
      <dsp:spPr>
        <a:xfrm>
          <a:off x="2772809" y="2636554"/>
          <a:ext cx="3119410" cy="836394"/>
        </a:xfrm>
        <a:prstGeom prst="roundRect">
          <a:avLst/>
        </a:prstGeom>
        <a:solidFill>
          <a:schemeClr val="accent4">
            <a:hueOff val="7350668"/>
            <a:satOff val="-30583"/>
            <a:lumOff val="72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GB" sz="1600" kern="1200" dirty="0"/>
            <a:t>Contact Inclusion Leader </a:t>
          </a:r>
        </a:p>
        <a:p>
          <a:pPr marL="0" lvl="0" indent="0" algn="ctr" defTabSz="711200">
            <a:lnSpc>
              <a:spcPct val="90000"/>
            </a:lnSpc>
            <a:spcBef>
              <a:spcPct val="0"/>
            </a:spcBef>
            <a:spcAft>
              <a:spcPct val="35000"/>
            </a:spcAft>
            <a:buNone/>
          </a:pPr>
          <a:r>
            <a:rPr lang="en-GB" sz="1600" kern="1200" dirty="0"/>
            <a:t>Mrs Martin</a:t>
          </a:r>
        </a:p>
      </dsp:txBody>
      <dsp:txXfrm>
        <a:off x="2813638" y="2677383"/>
        <a:ext cx="3037752" cy="754736"/>
      </dsp:txXfrm>
    </dsp:sp>
    <dsp:sp modelId="{02279DD0-7C05-4161-B41E-2EF2FC71E8AB}">
      <dsp:nvSpPr>
        <dsp:cNvPr id="0" name=""/>
        <dsp:cNvSpPr/>
      </dsp:nvSpPr>
      <dsp:spPr>
        <a:xfrm>
          <a:off x="2772809" y="3514768"/>
          <a:ext cx="3119410" cy="836394"/>
        </a:xfrm>
        <a:prstGeom prst="round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en-GB" sz="2300" kern="1200" dirty="0"/>
            <a:t>Speak to Class Teacher </a:t>
          </a:r>
        </a:p>
      </dsp:txBody>
      <dsp:txXfrm>
        <a:off x="2813638" y="3555597"/>
        <a:ext cx="3037752" cy="75473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46162-CB00-4BF9-8E7F-985F6C25C64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3CB877A-4363-449F-B07E-384EA510689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D0547F5-35EC-4279-9440-099DC40357FB}"/>
              </a:ext>
            </a:extLst>
          </p:cNvPr>
          <p:cNvSpPr>
            <a:spLocks noGrp="1"/>
          </p:cNvSpPr>
          <p:nvPr>
            <p:ph type="dt" sz="half" idx="10"/>
          </p:nvPr>
        </p:nvSpPr>
        <p:spPr/>
        <p:txBody>
          <a:bodyPr/>
          <a:lstStyle/>
          <a:p>
            <a:fld id="{6B56CF65-9510-4B29-B876-5BE419308021}" type="datetimeFigureOut">
              <a:rPr lang="en-GB" smtClean="0"/>
              <a:t>04/12/2025</a:t>
            </a:fld>
            <a:endParaRPr lang="en-GB"/>
          </a:p>
        </p:txBody>
      </p:sp>
      <p:sp>
        <p:nvSpPr>
          <p:cNvPr id="5" name="Footer Placeholder 4">
            <a:extLst>
              <a:ext uri="{FF2B5EF4-FFF2-40B4-BE49-F238E27FC236}">
                <a16:creationId xmlns:a16="http://schemas.microsoft.com/office/drawing/2014/main" id="{8032A7D9-8734-4DE0-9AAA-E5DD478937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AC28A9-6DFA-47BA-A07B-0CB9E4988523}"/>
              </a:ext>
            </a:extLst>
          </p:cNvPr>
          <p:cNvSpPr>
            <a:spLocks noGrp="1"/>
          </p:cNvSpPr>
          <p:nvPr>
            <p:ph type="sldNum" sz="quarter" idx="12"/>
          </p:nvPr>
        </p:nvSpPr>
        <p:spPr/>
        <p:txBody>
          <a:bodyPr/>
          <a:lstStyle/>
          <a:p>
            <a:fld id="{371DE3D9-24A3-42C5-8B92-93A3952D0381}" type="slidenum">
              <a:rPr lang="en-GB" smtClean="0"/>
              <a:t>‹#›</a:t>
            </a:fld>
            <a:endParaRPr lang="en-GB"/>
          </a:p>
        </p:txBody>
      </p:sp>
    </p:spTree>
    <p:extLst>
      <p:ext uri="{BB962C8B-B14F-4D97-AF65-F5344CB8AC3E}">
        <p14:creationId xmlns:p14="http://schemas.microsoft.com/office/powerpoint/2010/main" val="3217255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7A06FD-4567-49A4-AF17-4DA6A9D75E6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E76B4FC-2063-49C0-895E-15F23DA14F0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8194592-A496-44E1-BDF4-196BB0E90C6B}"/>
              </a:ext>
            </a:extLst>
          </p:cNvPr>
          <p:cNvSpPr>
            <a:spLocks noGrp="1"/>
          </p:cNvSpPr>
          <p:nvPr>
            <p:ph type="dt" sz="half" idx="10"/>
          </p:nvPr>
        </p:nvSpPr>
        <p:spPr/>
        <p:txBody>
          <a:bodyPr/>
          <a:lstStyle/>
          <a:p>
            <a:fld id="{6B56CF65-9510-4B29-B876-5BE419308021}" type="datetimeFigureOut">
              <a:rPr lang="en-GB" smtClean="0"/>
              <a:t>04/12/2025</a:t>
            </a:fld>
            <a:endParaRPr lang="en-GB"/>
          </a:p>
        </p:txBody>
      </p:sp>
      <p:sp>
        <p:nvSpPr>
          <p:cNvPr id="5" name="Footer Placeholder 4">
            <a:extLst>
              <a:ext uri="{FF2B5EF4-FFF2-40B4-BE49-F238E27FC236}">
                <a16:creationId xmlns:a16="http://schemas.microsoft.com/office/drawing/2014/main" id="{71767EA8-5D18-44FF-89D9-EA20B34663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D02307-8DE2-4B5E-968B-2764D95A6C64}"/>
              </a:ext>
            </a:extLst>
          </p:cNvPr>
          <p:cNvSpPr>
            <a:spLocks noGrp="1"/>
          </p:cNvSpPr>
          <p:nvPr>
            <p:ph type="sldNum" sz="quarter" idx="12"/>
          </p:nvPr>
        </p:nvSpPr>
        <p:spPr/>
        <p:txBody>
          <a:bodyPr/>
          <a:lstStyle/>
          <a:p>
            <a:fld id="{371DE3D9-24A3-42C5-8B92-93A3952D0381}" type="slidenum">
              <a:rPr lang="en-GB" smtClean="0"/>
              <a:t>‹#›</a:t>
            </a:fld>
            <a:endParaRPr lang="en-GB"/>
          </a:p>
        </p:txBody>
      </p:sp>
    </p:spTree>
    <p:extLst>
      <p:ext uri="{BB962C8B-B14F-4D97-AF65-F5344CB8AC3E}">
        <p14:creationId xmlns:p14="http://schemas.microsoft.com/office/powerpoint/2010/main" val="24315085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5052F-C8C6-4658-8FFA-30EB0826920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F44253E-1CD6-4E36-B3CF-DE93BC5C70E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A6601C9-69D5-4638-9F29-AEB41442EC6D}"/>
              </a:ext>
            </a:extLst>
          </p:cNvPr>
          <p:cNvSpPr>
            <a:spLocks noGrp="1"/>
          </p:cNvSpPr>
          <p:nvPr>
            <p:ph type="dt" sz="half" idx="10"/>
          </p:nvPr>
        </p:nvSpPr>
        <p:spPr/>
        <p:txBody>
          <a:bodyPr/>
          <a:lstStyle/>
          <a:p>
            <a:fld id="{6B56CF65-9510-4B29-B876-5BE419308021}" type="datetimeFigureOut">
              <a:rPr lang="en-GB" smtClean="0"/>
              <a:t>04/12/2025</a:t>
            </a:fld>
            <a:endParaRPr lang="en-GB"/>
          </a:p>
        </p:txBody>
      </p:sp>
      <p:sp>
        <p:nvSpPr>
          <p:cNvPr id="5" name="Footer Placeholder 4">
            <a:extLst>
              <a:ext uri="{FF2B5EF4-FFF2-40B4-BE49-F238E27FC236}">
                <a16:creationId xmlns:a16="http://schemas.microsoft.com/office/drawing/2014/main" id="{5A47C4BA-F8F6-4E61-9203-F2F5CE3302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086047-A006-4917-B65E-DB942A6FE057}"/>
              </a:ext>
            </a:extLst>
          </p:cNvPr>
          <p:cNvSpPr>
            <a:spLocks noGrp="1"/>
          </p:cNvSpPr>
          <p:nvPr>
            <p:ph type="sldNum" sz="quarter" idx="12"/>
          </p:nvPr>
        </p:nvSpPr>
        <p:spPr/>
        <p:txBody>
          <a:bodyPr/>
          <a:lstStyle/>
          <a:p>
            <a:fld id="{371DE3D9-24A3-42C5-8B92-93A3952D0381}" type="slidenum">
              <a:rPr lang="en-GB" smtClean="0"/>
              <a:t>‹#›</a:t>
            </a:fld>
            <a:endParaRPr lang="en-GB"/>
          </a:p>
        </p:txBody>
      </p:sp>
    </p:spTree>
    <p:extLst>
      <p:ext uri="{BB962C8B-B14F-4D97-AF65-F5344CB8AC3E}">
        <p14:creationId xmlns:p14="http://schemas.microsoft.com/office/powerpoint/2010/main" val="447669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6463E5-2155-4696-A58B-9E12F1A0981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F1C78C4-B9F5-4B6B-8E64-185FC713469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3B32851-9D62-43B4-A6F9-559BCA1B44C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7CA63D-F141-4EA0-A9C4-9BBC824DE8A6}"/>
              </a:ext>
            </a:extLst>
          </p:cNvPr>
          <p:cNvSpPr>
            <a:spLocks noGrp="1"/>
          </p:cNvSpPr>
          <p:nvPr>
            <p:ph type="dt" sz="half" idx="10"/>
          </p:nvPr>
        </p:nvSpPr>
        <p:spPr/>
        <p:txBody>
          <a:bodyPr/>
          <a:lstStyle/>
          <a:p>
            <a:fld id="{6B56CF65-9510-4B29-B876-5BE419308021}" type="datetimeFigureOut">
              <a:rPr lang="en-GB" smtClean="0"/>
              <a:t>04/12/2025</a:t>
            </a:fld>
            <a:endParaRPr lang="en-GB"/>
          </a:p>
        </p:txBody>
      </p:sp>
      <p:sp>
        <p:nvSpPr>
          <p:cNvPr id="6" name="Footer Placeholder 5">
            <a:extLst>
              <a:ext uri="{FF2B5EF4-FFF2-40B4-BE49-F238E27FC236}">
                <a16:creationId xmlns:a16="http://schemas.microsoft.com/office/drawing/2014/main" id="{0D17D359-09F4-458D-90B9-9E684E2F2A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035F9F2-11B8-4087-82DD-4E09C937B130}"/>
              </a:ext>
            </a:extLst>
          </p:cNvPr>
          <p:cNvSpPr>
            <a:spLocks noGrp="1"/>
          </p:cNvSpPr>
          <p:nvPr>
            <p:ph type="sldNum" sz="quarter" idx="12"/>
          </p:nvPr>
        </p:nvSpPr>
        <p:spPr/>
        <p:txBody>
          <a:bodyPr/>
          <a:lstStyle/>
          <a:p>
            <a:fld id="{371DE3D9-24A3-42C5-8B92-93A3952D0381}" type="slidenum">
              <a:rPr lang="en-GB" smtClean="0"/>
              <a:t>‹#›</a:t>
            </a:fld>
            <a:endParaRPr lang="en-GB"/>
          </a:p>
        </p:txBody>
      </p:sp>
    </p:spTree>
    <p:extLst>
      <p:ext uri="{BB962C8B-B14F-4D97-AF65-F5344CB8AC3E}">
        <p14:creationId xmlns:p14="http://schemas.microsoft.com/office/powerpoint/2010/main" val="34779275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07B33-13DB-4AF1-AFCA-AA1B802B67E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1CCC783-746A-4281-866B-0438BC9FF00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81BEECF-B126-44D6-AD90-C44329C8456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F486F1F-0C35-440E-8EE8-CC13A6C5097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E2FD88D-FE4A-462F-A640-8B6E1DC9DDA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958DAEF-1002-4082-AB2C-5C8538F8F7ED}"/>
              </a:ext>
            </a:extLst>
          </p:cNvPr>
          <p:cNvSpPr>
            <a:spLocks noGrp="1"/>
          </p:cNvSpPr>
          <p:nvPr>
            <p:ph type="dt" sz="half" idx="10"/>
          </p:nvPr>
        </p:nvSpPr>
        <p:spPr/>
        <p:txBody>
          <a:bodyPr/>
          <a:lstStyle/>
          <a:p>
            <a:fld id="{6B56CF65-9510-4B29-B876-5BE419308021}" type="datetimeFigureOut">
              <a:rPr lang="en-GB" smtClean="0"/>
              <a:t>04/12/2025</a:t>
            </a:fld>
            <a:endParaRPr lang="en-GB"/>
          </a:p>
        </p:txBody>
      </p:sp>
      <p:sp>
        <p:nvSpPr>
          <p:cNvPr id="8" name="Footer Placeholder 7">
            <a:extLst>
              <a:ext uri="{FF2B5EF4-FFF2-40B4-BE49-F238E27FC236}">
                <a16:creationId xmlns:a16="http://schemas.microsoft.com/office/drawing/2014/main" id="{8ACE1AD3-6AF0-459F-9C0D-4E71A1E8784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8733702-6927-4FF9-A499-7B2E849F994F}"/>
              </a:ext>
            </a:extLst>
          </p:cNvPr>
          <p:cNvSpPr>
            <a:spLocks noGrp="1"/>
          </p:cNvSpPr>
          <p:nvPr>
            <p:ph type="sldNum" sz="quarter" idx="12"/>
          </p:nvPr>
        </p:nvSpPr>
        <p:spPr/>
        <p:txBody>
          <a:bodyPr/>
          <a:lstStyle/>
          <a:p>
            <a:fld id="{371DE3D9-24A3-42C5-8B92-93A3952D0381}" type="slidenum">
              <a:rPr lang="en-GB" smtClean="0"/>
              <a:t>‹#›</a:t>
            </a:fld>
            <a:endParaRPr lang="en-GB"/>
          </a:p>
        </p:txBody>
      </p:sp>
    </p:spTree>
    <p:extLst>
      <p:ext uri="{BB962C8B-B14F-4D97-AF65-F5344CB8AC3E}">
        <p14:creationId xmlns:p14="http://schemas.microsoft.com/office/powerpoint/2010/main" val="3027729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D75E2-4D77-4D76-B6DB-4EFAB7AB852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6A882AE-9DF6-4C92-AB08-455BBC242C8B}"/>
              </a:ext>
            </a:extLst>
          </p:cNvPr>
          <p:cNvSpPr>
            <a:spLocks noGrp="1"/>
          </p:cNvSpPr>
          <p:nvPr>
            <p:ph type="dt" sz="half" idx="10"/>
          </p:nvPr>
        </p:nvSpPr>
        <p:spPr/>
        <p:txBody>
          <a:bodyPr/>
          <a:lstStyle/>
          <a:p>
            <a:fld id="{6B56CF65-9510-4B29-B876-5BE419308021}" type="datetimeFigureOut">
              <a:rPr lang="en-GB" smtClean="0"/>
              <a:t>04/12/2025</a:t>
            </a:fld>
            <a:endParaRPr lang="en-GB"/>
          </a:p>
        </p:txBody>
      </p:sp>
      <p:sp>
        <p:nvSpPr>
          <p:cNvPr id="4" name="Footer Placeholder 3">
            <a:extLst>
              <a:ext uri="{FF2B5EF4-FFF2-40B4-BE49-F238E27FC236}">
                <a16:creationId xmlns:a16="http://schemas.microsoft.com/office/drawing/2014/main" id="{18DDA203-E4AB-4531-96AA-2CCFF29F526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ED7DFA9-4C8C-4940-9704-BFC0A9097FA8}"/>
              </a:ext>
            </a:extLst>
          </p:cNvPr>
          <p:cNvSpPr>
            <a:spLocks noGrp="1"/>
          </p:cNvSpPr>
          <p:nvPr>
            <p:ph type="sldNum" sz="quarter" idx="12"/>
          </p:nvPr>
        </p:nvSpPr>
        <p:spPr/>
        <p:txBody>
          <a:bodyPr/>
          <a:lstStyle/>
          <a:p>
            <a:fld id="{371DE3D9-24A3-42C5-8B92-93A3952D0381}" type="slidenum">
              <a:rPr lang="en-GB" smtClean="0"/>
              <a:t>‹#›</a:t>
            </a:fld>
            <a:endParaRPr lang="en-GB"/>
          </a:p>
        </p:txBody>
      </p:sp>
    </p:spTree>
    <p:extLst>
      <p:ext uri="{BB962C8B-B14F-4D97-AF65-F5344CB8AC3E}">
        <p14:creationId xmlns:p14="http://schemas.microsoft.com/office/powerpoint/2010/main" val="13704405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E156188-9B2C-4FBB-B980-701C8F1219CC}"/>
              </a:ext>
            </a:extLst>
          </p:cNvPr>
          <p:cNvSpPr>
            <a:spLocks noGrp="1"/>
          </p:cNvSpPr>
          <p:nvPr>
            <p:ph type="dt" sz="half" idx="10"/>
          </p:nvPr>
        </p:nvSpPr>
        <p:spPr/>
        <p:txBody>
          <a:bodyPr/>
          <a:lstStyle/>
          <a:p>
            <a:fld id="{6B56CF65-9510-4B29-B876-5BE419308021}" type="datetimeFigureOut">
              <a:rPr lang="en-GB" smtClean="0"/>
              <a:t>04/12/2025</a:t>
            </a:fld>
            <a:endParaRPr lang="en-GB"/>
          </a:p>
        </p:txBody>
      </p:sp>
      <p:sp>
        <p:nvSpPr>
          <p:cNvPr id="3" name="Footer Placeholder 2">
            <a:extLst>
              <a:ext uri="{FF2B5EF4-FFF2-40B4-BE49-F238E27FC236}">
                <a16:creationId xmlns:a16="http://schemas.microsoft.com/office/drawing/2014/main" id="{1714E5B1-4FB4-4F11-A665-46FB777954A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3DD2FFB-79FD-47C2-B2F1-91F96A5F493D}"/>
              </a:ext>
            </a:extLst>
          </p:cNvPr>
          <p:cNvSpPr>
            <a:spLocks noGrp="1"/>
          </p:cNvSpPr>
          <p:nvPr>
            <p:ph type="sldNum" sz="quarter" idx="12"/>
          </p:nvPr>
        </p:nvSpPr>
        <p:spPr/>
        <p:txBody>
          <a:bodyPr/>
          <a:lstStyle/>
          <a:p>
            <a:fld id="{371DE3D9-24A3-42C5-8B92-93A3952D0381}" type="slidenum">
              <a:rPr lang="en-GB" smtClean="0"/>
              <a:t>‹#›</a:t>
            </a:fld>
            <a:endParaRPr lang="en-GB"/>
          </a:p>
        </p:txBody>
      </p:sp>
    </p:spTree>
    <p:extLst>
      <p:ext uri="{BB962C8B-B14F-4D97-AF65-F5344CB8AC3E}">
        <p14:creationId xmlns:p14="http://schemas.microsoft.com/office/powerpoint/2010/main" val="17978584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89683-7C32-4083-96A4-310589D4085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B3EA261-3283-4CDE-9EC8-29436403562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5B13A28-1819-4CCB-A8BF-CC9FD4A8BB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B7EC311-76C5-42A4-8DFA-3770E4DD7A94}"/>
              </a:ext>
            </a:extLst>
          </p:cNvPr>
          <p:cNvSpPr>
            <a:spLocks noGrp="1"/>
          </p:cNvSpPr>
          <p:nvPr>
            <p:ph type="dt" sz="half" idx="10"/>
          </p:nvPr>
        </p:nvSpPr>
        <p:spPr/>
        <p:txBody>
          <a:bodyPr/>
          <a:lstStyle/>
          <a:p>
            <a:fld id="{6B56CF65-9510-4B29-B876-5BE419308021}" type="datetimeFigureOut">
              <a:rPr lang="en-GB" smtClean="0"/>
              <a:t>04/12/2025</a:t>
            </a:fld>
            <a:endParaRPr lang="en-GB"/>
          </a:p>
        </p:txBody>
      </p:sp>
      <p:sp>
        <p:nvSpPr>
          <p:cNvPr id="6" name="Footer Placeholder 5">
            <a:extLst>
              <a:ext uri="{FF2B5EF4-FFF2-40B4-BE49-F238E27FC236}">
                <a16:creationId xmlns:a16="http://schemas.microsoft.com/office/drawing/2014/main" id="{F23131DF-F09C-47EC-BC25-D888CDC384B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173DAF7-D4B5-4318-9BB0-64D2633A6B16}"/>
              </a:ext>
            </a:extLst>
          </p:cNvPr>
          <p:cNvSpPr>
            <a:spLocks noGrp="1"/>
          </p:cNvSpPr>
          <p:nvPr>
            <p:ph type="sldNum" sz="quarter" idx="12"/>
          </p:nvPr>
        </p:nvSpPr>
        <p:spPr/>
        <p:txBody>
          <a:bodyPr/>
          <a:lstStyle/>
          <a:p>
            <a:fld id="{371DE3D9-24A3-42C5-8B92-93A3952D0381}" type="slidenum">
              <a:rPr lang="en-GB" smtClean="0"/>
              <a:t>‹#›</a:t>
            </a:fld>
            <a:endParaRPr lang="en-GB"/>
          </a:p>
        </p:txBody>
      </p:sp>
    </p:spTree>
    <p:extLst>
      <p:ext uri="{BB962C8B-B14F-4D97-AF65-F5344CB8AC3E}">
        <p14:creationId xmlns:p14="http://schemas.microsoft.com/office/powerpoint/2010/main" val="21549319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720BC-42DE-4AA8-AD2B-91F07375802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F0A0769-D7FA-4F14-9DAB-A7359678887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332DC62-CEEC-4935-A4EB-E69E8F425B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4F23BCA-D5EE-4A74-9C22-97601DA4BA74}"/>
              </a:ext>
            </a:extLst>
          </p:cNvPr>
          <p:cNvSpPr>
            <a:spLocks noGrp="1"/>
          </p:cNvSpPr>
          <p:nvPr>
            <p:ph type="dt" sz="half" idx="10"/>
          </p:nvPr>
        </p:nvSpPr>
        <p:spPr/>
        <p:txBody>
          <a:bodyPr/>
          <a:lstStyle/>
          <a:p>
            <a:fld id="{6B56CF65-9510-4B29-B876-5BE419308021}" type="datetimeFigureOut">
              <a:rPr lang="en-GB" smtClean="0"/>
              <a:t>04/12/2025</a:t>
            </a:fld>
            <a:endParaRPr lang="en-GB"/>
          </a:p>
        </p:txBody>
      </p:sp>
      <p:sp>
        <p:nvSpPr>
          <p:cNvPr id="6" name="Footer Placeholder 5">
            <a:extLst>
              <a:ext uri="{FF2B5EF4-FFF2-40B4-BE49-F238E27FC236}">
                <a16:creationId xmlns:a16="http://schemas.microsoft.com/office/drawing/2014/main" id="{D762B35C-03CE-4D7F-8F20-C0AD7717D3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513DBB1-9D13-4A98-8069-59AD1F1E8CB8}"/>
              </a:ext>
            </a:extLst>
          </p:cNvPr>
          <p:cNvSpPr>
            <a:spLocks noGrp="1"/>
          </p:cNvSpPr>
          <p:nvPr>
            <p:ph type="sldNum" sz="quarter" idx="12"/>
          </p:nvPr>
        </p:nvSpPr>
        <p:spPr/>
        <p:txBody>
          <a:bodyPr/>
          <a:lstStyle/>
          <a:p>
            <a:fld id="{371DE3D9-24A3-42C5-8B92-93A3952D0381}" type="slidenum">
              <a:rPr lang="en-GB" smtClean="0"/>
              <a:t>‹#›</a:t>
            </a:fld>
            <a:endParaRPr lang="en-GB"/>
          </a:p>
        </p:txBody>
      </p:sp>
    </p:spTree>
    <p:extLst>
      <p:ext uri="{BB962C8B-B14F-4D97-AF65-F5344CB8AC3E}">
        <p14:creationId xmlns:p14="http://schemas.microsoft.com/office/powerpoint/2010/main" val="55363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4D76B3-067C-44F0-B4B6-474D0CAE9B1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C632EF0-DEF8-435C-9A11-00ED97BAF04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58B20D-7B21-4729-97D9-267E2C2ECF55}"/>
              </a:ext>
            </a:extLst>
          </p:cNvPr>
          <p:cNvSpPr>
            <a:spLocks noGrp="1"/>
          </p:cNvSpPr>
          <p:nvPr>
            <p:ph type="dt" sz="half" idx="10"/>
          </p:nvPr>
        </p:nvSpPr>
        <p:spPr/>
        <p:txBody>
          <a:bodyPr/>
          <a:lstStyle/>
          <a:p>
            <a:fld id="{6B56CF65-9510-4B29-B876-5BE419308021}" type="datetimeFigureOut">
              <a:rPr lang="en-GB" smtClean="0"/>
              <a:t>04/12/2025</a:t>
            </a:fld>
            <a:endParaRPr lang="en-GB"/>
          </a:p>
        </p:txBody>
      </p:sp>
      <p:sp>
        <p:nvSpPr>
          <p:cNvPr id="5" name="Footer Placeholder 4">
            <a:extLst>
              <a:ext uri="{FF2B5EF4-FFF2-40B4-BE49-F238E27FC236}">
                <a16:creationId xmlns:a16="http://schemas.microsoft.com/office/drawing/2014/main" id="{80CE85F3-A25B-4CD0-AF7B-9FA150E834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52CF44A-D496-42E5-A56D-C0EEAFFDBA61}"/>
              </a:ext>
            </a:extLst>
          </p:cNvPr>
          <p:cNvSpPr>
            <a:spLocks noGrp="1"/>
          </p:cNvSpPr>
          <p:nvPr>
            <p:ph type="sldNum" sz="quarter" idx="12"/>
          </p:nvPr>
        </p:nvSpPr>
        <p:spPr/>
        <p:txBody>
          <a:bodyPr/>
          <a:lstStyle/>
          <a:p>
            <a:fld id="{371DE3D9-24A3-42C5-8B92-93A3952D0381}" type="slidenum">
              <a:rPr lang="en-GB" smtClean="0"/>
              <a:t>‹#›</a:t>
            </a:fld>
            <a:endParaRPr lang="en-GB"/>
          </a:p>
        </p:txBody>
      </p:sp>
    </p:spTree>
    <p:extLst>
      <p:ext uri="{BB962C8B-B14F-4D97-AF65-F5344CB8AC3E}">
        <p14:creationId xmlns:p14="http://schemas.microsoft.com/office/powerpoint/2010/main" val="5044950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456D28-170B-4D2C-BB12-62BBE808977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81E3AC8-8088-4C0D-965A-AC9F9A100CB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87D427-D6B5-4FDC-9020-3DA8956724AE}"/>
              </a:ext>
            </a:extLst>
          </p:cNvPr>
          <p:cNvSpPr>
            <a:spLocks noGrp="1"/>
          </p:cNvSpPr>
          <p:nvPr>
            <p:ph type="dt" sz="half" idx="10"/>
          </p:nvPr>
        </p:nvSpPr>
        <p:spPr/>
        <p:txBody>
          <a:bodyPr/>
          <a:lstStyle/>
          <a:p>
            <a:fld id="{6B56CF65-9510-4B29-B876-5BE419308021}" type="datetimeFigureOut">
              <a:rPr lang="en-GB" smtClean="0"/>
              <a:t>04/12/2025</a:t>
            </a:fld>
            <a:endParaRPr lang="en-GB"/>
          </a:p>
        </p:txBody>
      </p:sp>
      <p:sp>
        <p:nvSpPr>
          <p:cNvPr id="5" name="Footer Placeholder 4">
            <a:extLst>
              <a:ext uri="{FF2B5EF4-FFF2-40B4-BE49-F238E27FC236}">
                <a16:creationId xmlns:a16="http://schemas.microsoft.com/office/drawing/2014/main" id="{7E14B246-0E11-4612-BD4B-B668496CFA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5AF441-7ADE-48AD-9769-58F9038485FE}"/>
              </a:ext>
            </a:extLst>
          </p:cNvPr>
          <p:cNvSpPr>
            <a:spLocks noGrp="1"/>
          </p:cNvSpPr>
          <p:nvPr>
            <p:ph type="sldNum" sz="quarter" idx="12"/>
          </p:nvPr>
        </p:nvSpPr>
        <p:spPr/>
        <p:txBody>
          <a:bodyPr/>
          <a:lstStyle/>
          <a:p>
            <a:fld id="{371DE3D9-24A3-42C5-8B92-93A3952D0381}" type="slidenum">
              <a:rPr lang="en-GB" smtClean="0"/>
              <a:t>‹#›</a:t>
            </a:fld>
            <a:endParaRPr lang="en-GB"/>
          </a:p>
        </p:txBody>
      </p:sp>
    </p:spTree>
    <p:extLst>
      <p:ext uri="{BB962C8B-B14F-4D97-AF65-F5344CB8AC3E}">
        <p14:creationId xmlns:p14="http://schemas.microsoft.com/office/powerpoint/2010/main" val="40810188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0A8732-4FD2-4182-83B7-00C04702794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F6B333A-835D-4A04-99CE-66D5A9E6D5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31EC85-DB5E-415A-8CD8-B3523752660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56CF65-9510-4B29-B876-5BE419308021}" type="datetimeFigureOut">
              <a:rPr lang="en-GB" smtClean="0"/>
              <a:t>04/12/2025</a:t>
            </a:fld>
            <a:endParaRPr lang="en-GB"/>
          </a:p>
        </p:txBody>
      </p:sp>
      <p:sp>
        <p:nvSpPr>
          <p:cNvPr id="5" name="Footer Placeholder 4">
            <a:extLst>
              <a:ext uri="{FF2B5EF4-FFF2-40B4-BE49-F238E27FC236}">
                <a16:creationId xmlns:a16="http://schemas.microsoft.com/office/drawing/2014/main" id="{FFA18BB9-AD4E-4368-A054-4B17F56AF66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A92A3E8-7644-4504-A390-B47237DAC2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1DE3D9-24A3-42C5-8B92-93A3952D0381}" type="slidenum">
              <a:rPr lang="en-GB" smtClean="0"/>
              <a:t>‹#›</a:t>
            </a:fld>
            <a:endParaRPr lang="en-GB"/>
          </a:p>
        </p:txBody>
      </p:sp>
    </p:spTree>
    <p:extLst>
      <p:ext uri="{BB962C8B-B14F-4D97-AF65-F5344CB8AC3E}">
        <p14:creationId xmlns:p14="http://schemas.microsoft.com/office/powerpoint/2010/main" val="4063677575"/>
      </p:ext>
    </p:extLst>
  </p:cSld>
  <p:clrMap bg1="lt1" tx1="dk1" bg2="lt2" tx2="dk2" accent1="accent1" accent2="accent2" accent3="accent3" accent4="accent4" accent5="accent5" accent6="accent6" hlink="hlink" folHlink="folHlink"/>
  <p:sldLayoutIdLst>
    <p:sldLayoutId id="2147483818" r:id="rId1"/>
    <p:sldLayoutId id="2147483819" r:id="rId2"/>
    <p:sldLayoutId id="2147483820" r:id="rId3"/>
    <p:sldLayoutId id="2147483821" r:id="rId4"/>
    <p:sldLayoutId id="2147483822" r:id="rId5"/>
    <p:sldLayoutId id="2147483823" r:id="rId6"/>
    <p:sldLayoutId id="2147483824" r:id="rId7"/>
    <p:sldLayoutId id="2147483825" r:id="rId8"/>
    <p:sldLayoutId id="2147483826" r:id="rId9"/>
    <p:sldLayoutId id="2147483827" r:id="rId10"/>
    <p:sldLayoutId id="214748382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fmartin@hawthorn.pfschools.org.uk"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jpg"/><Relationship Id="rId4" Type="http://schemas.openxmlformats.org/officeDocument/2006/relationships/hyperlink" Target="mailto:abrown@hawthorn.pfschools.org.uk" TargetMode="External"/></Relationships>
</file>

<file path=ppt/slides/_rels/slide2.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diagramLayout" Target="../diagrams/layout2.xml"/><Relationship Id="rId7" Type="http://schemas.openxmlformats.org/officeDocument/2006/relationships/image" Target="../media/image1.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diagramLayout" Target="../diagrams/layout3.xml"/><Relationship Id="rId7" Type="http://schemas.openxmlformats.org/officeDocument/2006/relationships/image" Target="../media/image1.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2.jp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1.png"/><Relationship Id="rId7" Type="http://schemas.openxmlformats.org/officeDocument/2006/relationships/diagramColors" Target="../diagrams/colors6.xml"/><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1.png"/><Relationship Id="rId7" Type="http://schemas.openxmlformats.org/officeDocument/2006/relationships/diagramColors" Target="../diagrams/colors8.xml"/><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jpg"/><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20.xml.rels><?xml version="1.0" encoding="UTF-8" standalone="yes"?>
<Relationships xmlns="http://schemas.openxmlformats.org/package/2006/relationships"><Relationship Id="rId3" Type="http://schemas.openxmlformats.org/officeDocument/2006/relationships/hyperlink" Target="mailto:abrown@hawthorn.pfschools.org.uk" TargetMode="External"/><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2.jp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iassnorthants.co.uk/Pages/home.aspx" TargetMode="External"/><Relationship Id="rId7" Type="http://schemas.openxmlformats.org/officeDocument/2006/relationships/image" Target="../media/image2.jpg"/><Relationship Id="rId2" Type="http://schemas.openxmlformats.org/officeDocument/2006/relationships/hyperlink" Target="https://www.northamptonshire.gov.uk/councilservices/children-families-education/send/local-offer/Pages/default.aspx" TargetMode="Externa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diagramLayout" Target="../diagrams/layout9.xml"/><Relationship Id="rId7" Type="http://schemas.openxmlformats.org/officeDocument/2006/relationships/image" Target="../media/image1.png"/><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6DD911-EB59-4B61-A430-744E8530503E}"/>
              </a:ext>
            </a:extLst>
          </p:cNvPr>
          <p:cNvSpPr>
            <a:spLocks noGrp="1"/>
          </p:cNvSpPr>
          <p:nvPr>
            <p:ph type="ctrTitle"/>
          </p:nvPr>
        </p:nvSpPr>
        <p:spPr>
          <a:xfrm>
            <a:off x="1218618" y="1800407"/>
            <a:ext cx="9650968" cy="1311657"/>
          </a:xfrm>
        </p:spPr>
        <p:txBody>
          <a:bodyPr>
            <a:noAutofit/>
          </a:bodyPr>
          <a:lstStyle/>
          <a:p>
            <a:pPr algn="ctr"/>
            <a:r>
              <a:rPr lang="en-GB" sz="4000" b="1" dirty="0">
                <a:solidFill>
                  <a:srgbClr val="006600"/>
                </a:solidFill>
                <a:latin typeface="+mn-lt"/>
              </a:rPr>
              <a:t>Special Educational Needs and Disabilities at Hawthorn Community Primary School </a:t>
            </a:r>
          </a:p>
        </p:txBody>
      </p:sp>
      <p:sp>
        <p:nvSpPr>
          <p:cNvPr id="3" name="Subtitle 2">
            <a:extLst>
              <a:ext uri="{FF2B5EF4-FFF2-40B4-BE49-F238E27FC236}">
                <a16:creationId xmlns:a16="http://schemas.microsoft.com/office/drawing/2014/main" id="{7BA095DB-4095-4BF1-AAB1-53F26F6BD48E}"/>
              </a:ext>
            </a:extLst>
          </p:cNvPr>
          <p:cNvSpPr>
            <a:spLocks noGrp="1"/>
          </p:cNvSpPr>
          <p:nvPr>
            <p:ph type="subTitle" idx="1"/>
          </p:nvPr>
        </p:nvSpPr>
        <p:spPr>
          <a:xfrm>
            <a:off x="2013750" y="4278328"/>
            <a:ext cx="7766936" cy="1096899"/>
          </a:xfrm>
        </p:spPr>
        <p:txBody>
          <a:bodyPr>
            <a:normAutofit/>
          </a:bodyPr>
          <a:lstStyle/>
          <a:p>
            <a:pPr algn="ctr"/>
            <a:r>
              <a:rPr lang="en-GB" sz="2800" dirty="0"/>
              <a:t>Your questions answered.</a:t>
            </a:r>
          </a:p>
        </p:txBody>
      </p:sp>
      <p:sp>
        <p:nvSpPr>
          <p:cNvPr id="4" name="TextBox 3">
            <a:extLst>
              <a:ext uri="{FF2B5EF4-FFF2-40B4-BE49-F238E27FC236}">
                <a16:creationId xmlns:a16="http://schemas.microsoft.com/office/drawing/2014/main" id="{FFB8CF59-2A2B-4ED3-B119-7D0677740E8B}"/>
              </a:ext>
            </a:extLst>
          </p:cNvPr>
          <p:cNvSpPr txBox="1"/>
          <p:nvPr/>
        </p:nvSpPr>
        <p:spPr>
          <a:xfrm>
            <a:off x="2844459" y="3428592"/>
            <a:ext cx="6105518" cy="461665"/>
          </a:xfrm>
          <a:prstGeom prst="rect">
            <a:avLst/>
          </a:prstGeom>
          <a:noFill/>
        </p:spPr>
        <p:txBody>
          <a:bodyPr wrap="none" rtlCol="0">
            <a:spAutoFit/>
          </a:bodyPr>
          <a:lstStyle/>
          <a:p>
            <a:r>
              <a:rPr lang="en-GB" sz="2400" b="1" dirty="0"/>
              <a:t>SEN INFORMATION REPORT – September 2025</a:t>
            </a:r>
          </a:p>
        </p:txBody>
      </p:sp>
      <p:pic>
        <p:nvPicPr>
          <p:cNvPr id="5" name="Picture 4">
            <a:extLst>
              <a:ext uri="{FF2B5EF4-FFF2-40B4-BE49-F238E27FC236}">
                <a16:creationId xmlns:a16="http://schemas.microsoft.com/office/drawing/2014/main" id="{E81C91EB-9A2D-42B1-A418-626BE842EA7C}"/>
              </a:ext>
            </a:extLst>
          </p:cNvPr>
          <p:cNvPicPr/>
          <p:nvPr/>
        </p:nvPicPr>
        <p:blipFill>
          <a:blip r:embed="rId2">
            <a:extLst>
              <a:ext uri="{28A0092B-C50C-407E-A947-70E740481C1C}">
                <a14:useLocalDpi xmlns:a14="http://schemas.microsoft.com/office/drawing/2010/main" val="0"/>
              </a:ext>
            </a:extLst>
          </a:blip>
          <a:srcRect l="24821" t="8540" r="70573" b="84698"/>
          <a:stretch>
            <a:fillRect/>
          </a:stretch>
        </p:blipFill>
        <p:spPr>
          <a:xfrm>
            <a:off x="65622" y="5691755"/>
            <a:ext cx="1360228" cy="1096898"/>
          </a:xfrm>
          <a:prstGeom prst="rect">
            <a:avLst/>
          </a:prstGeom>
        </p:spPr>
      </p:pic>
      <p:sp>
        <p:nvSpPr>
          <p:cNvPr id="6" name="TextBox 5">
            <a:extLst>
              <a:ext uri="{FF2B5EF4-FFF2-40B4-BE49-F238E27FC236}">
                <a16:creationId xmlns:a16="http://schemas.microsoft.com/office/drawing/2014/main" id="{02B595BA-12BA-49EC-92B4-C38D48A81BBD}"/>
              </a:ext>
            </a:extLst>
          </p:cNvPr>
          <p:cNvSpPr txBox="1"/>
          <p:nvPr/>
        </p:nvSpPr>
        <p:spPr>
          <a:xfrm>
            <a:off x="1152357" y="5763298"/>
            <a:ext cx="9169177" cy="923330"/>
          </a:xfrm>
          <a:prstGeom prst="rect">
            <a:avLst/>
          </a:prstGeom>
          <a:noFill/>
        </p:spPr>
        <p:txBody>
          <a:bodyPr wrap="none" rtlCol="0">
            <a:spAutoFit/>
          </a:bodyPr>
          <a:lstStyle/>
          <a:p>
            <a:r>
              <a:rPr lang="en-GB" dirty="0"/>
              <a:t>Inclusion Leader and Inclusion Leader : Mrs Frances Martin </a:t>
            </a:r>
            <a:r>
              <a:rPr lang="en-GB" dirty="0">
                <a:hlinkClick r:id="rId3">
                  <a:extLst>
                    <a:ext uri="{A12FA001-AC4F-418D-AE19-62706E023703}">
                      <ahyp:hlinkClr xmlns:ahyp="http://schemas.microsoft.com/office/drawing/2018/hyperlinkcolor" val="tx"/>
                    </a:ext>
                  </a:extLst>
                </a:hlinkClick>
              </a:rPr>
              <a:t>fmartin@hawthorn.pfschools.org.uk</a:t>
            </a:r>
            <a:endParaRPr lang="en-GB" dirty="0"/>
          </a:p>
          <a:p>
            <a:r>
              <a:rPr lang="en-GB" dirty="0"/>
              <a:t>School Family Support Worker: Siobhain Larkin slarkin</a:t>
            </a:r>
            <a:r>
              <a:rPr lang="en-GB" dirty="0">
                <a:hlinkClick r:id="rId4">
                  <a:extLst>
                    <a:ext uri="{A12FA001-AC4F-418D-AE19-62706E023703}">
                      <ahyp:hlinkClr xmlns:ahyp="http://schemas.microsoft.com/office/drawing/2018/hyperlinkcolor" val="tx"/>
                    </a:ext>
                  </a:extLst>
                </a:hlinkClick>
              </a:rPr>
              <a:t>@hawthorn.pfschools.org.uk</a:t>
            </a:r>
            <a:endParaRPr lang="en-GB" dirty="0"/>
          </a:p>
          <a:p>
            <a:r>
              <a:rPr lang="en-GB" dirty="0"/>
              <a:t>Governor with SEND Responsibility:  </a:t>
            </a:r>
          </a:p>
        </p:txBody>
      </p:sp>
      <p:sp>
        <p:nvSpPr>
          <p:cNvPr id="8" name="TextBox 7">
            <a:extLst>
              <a:ext uri="{FF2B5EF4-FFF2-40B4-BE49-F238E27FC236}">
                <a16:creationId xmlns:a16="http://schemas.microsoft.com/office/drawing/2014/main" id="{FA4408A1-3D69-45D1-BEC4-29FB35CB8F27}"/>
              </a:ext>
            </a:extLst>
          </p:cNvPr>
          <p:cNvSpPr txBox="1"/>
          <p:nvPr/>
        </p:nvSpPr>
        <p:spPr>
          <a:xfrm>
            <a:off x="2016827" y="691750"/>
            <a:ext cx="7868177" cy="646331"/>
          </a:xfrm>
          <a:prstGeom prst="rect">
            <a:avLst/>
          </a:prstGeom>
          <a:noFill/>
        </p:spPr>
        <p:txBody>
          <a:bodyPr wrap="square" rtlCol="0">
            <a:spAutoFit/>
          </a:bodyPr>
          <a:lstStyle/>
          <a:p>
            <a:pPr algn="ctr"/>
            <a:r>
              <a:rPr lang="en-GB" sz="3600" b="1" dirty="0">
                <a:solidFill>
                  <a:srgbClr val="92D050"/>
                </a:solidFill>
              </a:rPr>
              <a:t>‘Cultivating the futures of our children’</a:t>
            </a:r>
          </a:p>
        </p:txBody>
      </p:sp>
      <p:pic>
        <p:nvPicPr>
          <p:cNvPr id="9" name="Picture 8">
            <a:extLst>
              <a:ext uri="{FF2B5EF4-FFF2-40B4-BE49-F238E27FC236}">
                <a16:creationId xmlns:a16="http://schemas.microsoft.com/office/drawing/2014/main" id="{67AEF645-7853-4FB5-B08E-EC856593744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345802" y="5691755"/>
            <a:ext cx="2810144" cy="1311401"/>
          </a:xfrm>
          <a:prstGeom prst="rect">
            <a:avLst/>
          </a:prstGeom>
        </p:spPr>
      </p:pic>
    </p:spTree>
    <p:extLst>
      <p:ext uri="{BB962C8B-B14F-4D97-AF65-F5344CB8AC3E}">
        <p14:creationId xmlns:p14="http://schemas.microsoft.com/office/powerpoint/2010/main" val="1577002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31DFE-6B08-416E-973F-95378D87D876}"/>
              </a:ext>
            </a:extLst>
          </p:cNvPr>
          <p:cNvSpPr>
            <a:spLocks noGrp="1"/>
          </p:cNvSpPr>
          <p:nvPr>
            <p:ph type="title"/>
          </p:nvPr>
        </p:nvSpPr>
        <p:spPr>
          <a:xfrm>
            <a:off x="-1" y="291548"/>
            <a:ext cx="11847443" cy="1356360"/>
          </a:xfrm>
        </p:spPr>
        <p:txBody>
          <a:bodyPr>
            <a:normAutofit/>
          </a:bodyPr>
          <a:lstStyle/>
          <a:p>
            <a:pPr algn="ctr"/>
            <a:r>
              <a:rPr lang="en-GB" sz="4000" b="1" dirty="0">
                <a:latin typeface="Ink Free" panose="03080402000500000000" pitchFamily="66" charset="0"/>
              </a:rPr>
              <a:t>What are the different areas of need at Hawthorn Primary School?</a:t>
            </a:r>
          </a:p>
        </p:txBody>
      </p:sp>
      <p:sp>
        <p:nvSpPr>
          <p:cNvPr id="3" name="Content Placeholder 2">
            <a:extLst>
              <a:ext uri="{FF2B5EF4-FFF2-40B4-BE49-F238E27FC236}">
                <a16:creationId xmlns:a16="http://schemas.microsoft.com/office/drawing/2014/main" id="{9EBB35D5-A594-46FE-AA39-25DE9E6207C9}"/>
              </a:ext>
            </a:extLst>
          </p:cNvPr>
          <p:cNvSpPr>
            <a:spLocks noGrp="1"/>
          </p:cNvSpPr>
          <p:nvPr>
            <p:ph idx="1"/>
          </p:nvPr>
        </p:nvSpPr>
        <p:spPr>
          <a:xfrm>
            <a:off x="371058" y="1815548"/>
            <a:ext cx="11105322" cy="4943059"/>
          </a:xfrm>
        </p:spPr>
        <p:txBody>
          <a:bodyPr>
            <a:normAutofit/>
          </a:bodyPr>
          <a:lstStyle/>
          <a:p>
            <a:pPr marL="45720" indent="0" algn="ctr">
              <a:buNone/>
            </a:pPr>
            <a:r>
              <a:rPr lang="en-GB" dirty="0">
                <a:latin typeface="Century Gothic" panose="020B0502020202020204" pitchFamily="34" charset="0"/>
              </a:rPr>
              <a:t>         We support learners across the four areas of need:</a:t>
            </a:r>
            <a:endParaRPr lang="en-GB" sz="1800" dirty="0"/>
          </a:p>
          <a:p>
            <a:pPr marL="45720" indent="0" algn="ctr">
              <a:buNone/>
            </a:pPr>
            <a:endParaRPr lang="en-GB" sz="1800" dirty="0"/>
          </a:p>
          <a:p>
            <a:pPr marL="45720" indent="0" algn="ctr">
              <a:buNone/>
            </a:pPr>
            <a:endParaRPr lang="en-GB" sz="1800" dirty="0"/>
          </a:p>
          <a:p>
            <a:pPr marL="45720" indent="0" algn="ctr">
              <a:buNone/>
            </a:pPr>
            <a:endParaRPr lang="en-GB" sz="1800" dirty="0"/>
          </a:p>
          <a:p>
            <a:pPr marL="45720" indent="0" algn="ctr">
              <a:buNone/>
            </a:pPr>
            <a:endParaRPr lang="en-GB" sz="1800" dirty="0"/>
          </a:p>
          <a:p>
            <a:pPr marL="45720" indent="0" algn="ctr">
              <a:buNone/>
            </a:pPr>
            <a:endParaRPr lang="en-GB" sz="1800" dirty="0"/>
          </a:p>
          <a:p>
            <a:pPr marL="45720" indent="0" algn="ctr">
              <a:buNone/>
            </a:pPr>
            <a:endParaRPr lang="en-GB" sz="1800" dirty="0"/>
          </a:p>
          <a:p>
            <a:pPr marL="45720" indent="0" algn="ctr">
              <a:buNone/>
            </a:pPr>
            <a:endParaRPr lang="en-GB" sz="1800" dirty="0"/>
          </a:p>
          <a:p>
            <a:pPr marL="45720" indent="0" algn="ctr">
              <a:buNone/>
            </a:pPr>
            <a:endParaRPr lang="en-GB" sz="1800" dirty="0"/>
          </a:p>
          <a:p>
            <a:pPr marL="45720" indent="0" algn="ctr">
              <a:buNone/>
            </a:pPr>
            <a:endParaRPr lang="en-GB" sz="1800" dirty="0"/>
          </a:p>
        </p:txBody>
      </p:sp>
      <p:graphicFrame>
        <p:nvGraphicFramePr>
          <p:cNvPr id="4" name="Diagram 3">
            <a:extLst>
              <a:ext uri="{FF2B5EF4-FFF2-40B4-BE49-F238E27FC236}">
                <a16:creationId xmlns:a16="http://schemas.microsoft.com/office/drawing/2014/main" id="{57262291-A356-46E6-AAF2-B29073A33F77}"/>
              </a:ext>
            </a:extLst>
          </p:cNvPr>
          <p:cNvGraphicFramePr/>
          <p:nvPr/>
        </p:nvGraphicFramePr>
        <p:xfrm>
          <a:off x="2729263" y="2560981"/>
          <a:ext cx="6652593" cy="34521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FF6E37AD-3976-4D61-B7EC-AEBE55B98017}"/>
              </a:ext>
            </a:extLst>
          </p:cNvPr>
          <p:cNvPicPr/>
          <p:nvPr/>
        </p:nvPicPr>
        <p:blipFill>
          <a:blip r:embed="rId7">
            <a:extLst>
              <a:ext uri="{28A0092B-C50C-407E-A947-70E740481C1C}">
                <a14:useLocalDpi xmlns:a14="http://schemas.microsoft.com/office/drawing/2010/main" val="0"/>
              </a:ext>
            </a:extLst>
          </a:blip>
          <a:srcRect l="24821" t="8540" r="70573" b="84698"/>
          <a:stretch>
            <a:fillRect/>
          </a:stretch>
        </p:blipFill>
        <p:spPr>
          <a:xfrm>
            <a:off x="65622" y="5744763"/>
            <a:ext cx="1360228" cy="1096898"/>
          </a:xfrm>
          <a:prstGeom prst="rect">
            <a:avLst/>
          </a:prstGeom>
        </p:spPr>
      </p:pic>
      <p:pic>
        <p:nvPicPr>
          <p:cNvPr id="6" name="Picture 5">
            <a:extLst>
              <a:ext uri="{FF2B5EF4-FFF2-40B4-BE49-F238E27FC236}">
                <a16:creationId xmlns:a16="http://schemas.microsoft.com/office/drawing/2014/main" id="{2D85121D-858F-4142-A767-F43733DC2982}"/>
              </a:ext>
            </a:extLst>
          </p:cNvPr>
          <p:cNvPicPr>
            <a:picLocks noChangeAspect="1"/>
          </p:cNvPicPr>
          <p:nvPr/>
        </p:nvPicPr>
        <p:blipFill rotWithShape="1">
          <a:blip r:embed="rId8">
            <a:extLst>
              <a:ext uri="{28A0092B-C50C-407E-A947-70E740481C1C}">
                <a14:useLocalDpi xmlns:a14="http://schemas.microsoft.com/office/drawing/2010/main" val="0"/>
              </a:ext>
            </a:extLst>
          </a:blip>
          <a:srcRect b="25721"/>
          <a:stretch/>
        </p:blipFill>
        <p:spPr>
          <a:xfrm>
            <a:off x="9381856" y="5883912"/>
            <a:ext cx="2810144" cy="974088"/>
          </a:xfrm>
          <a:prstGeom prst="rect">
            <a:avLst/>
          </a:prstGeom>
        </p:spPr>
      </p:pic>
    </p:spTree>
    <p:extLst>
      <p:ext uri="{BB962C8B-B14F-4D97-AF65-F5344CB8AC3E}">
        <p14:creationId xmlns:p14="http://schemas.microsoft.com/office/powerpoint/2010/main" val="21149064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720DAA-1AA2-45D1-AB43-44CC89007F5F}"/>
              </a:ext>
            </a:extLst>
          </p:cNvPr>
          <p:cNvSpPr>
            <a:spLocks noGrp="1"/>
          </p:cNvSpPr>
          <p:nvPr>
            <p:ph type="title"/>
          </p:nvPr>
        </p:nvSpPr>
        <p:spPr>
          <a:xfrm>
            <a:off x="1797666" y="481793"/>
            <a:ext cx="8596668" cy="1320800"/>
          </a:xfrm>
        </p:spPr>
        <p:txBody>
          <a:bodyPr>
            <a:normAutofit/>
          </a:bodyPr>
          <a:lstStyle/>
          <a:p>
            <a:pPr algn="ctr"/>
            <a:r>
              <a:rPr lang="en-GB" sz="4000" b="1" dirty="0">
                <a:latin typeface="Ink Free" panose="03080402000500000000" pitchFamily="66" charset="0"/>
              </a:rPr>
              <a:t>What do we provide at Hawthorn for SEND learners? </a:t>
            </a:r>
          </a:p>
        </p:txBody>
      </p:sp>
      <p:graphicFrame>
        <p:nvGraphicFramePr>
          <p:cNvPr id="5" name="Content Placeholder 4">
            <a:extLst>
              <a:ext uri="{FF2B5EF4-FFF2-40B4-BE49-F238E27FC236}">
                <a16:creationId xmlns:a16="http://schemas.microsoft.com/office/drawing/2014/main" id="{2BDE1CAB-327B-4A2A-8D2C-8BE5EBBCFD86}"/>
              </a:ext>
            </a:extLst>
          </p:cNvPr>
          <p:cNvGraphicFramePr>
            <a:graphicFrameLocks noGrp="1"/>
          </p:cNvGraphicFramePr>
          <p:nvPr>
            <p:ph idx="1"/>
            <p:extLst>
              <p:ext uri="{D42A27DB-BD31-4B8C-83A1-F6EECF244321}">
                <p14:modId xmlns:p14="http://schemas.microsoft.com/office/powerpoint/2010/main" val="3070769059"/>
              </p:ext>
            </p:extLst>
          </p:nvPr>
        </p:nvGraphicFramePr>
        <p:xfrm>
          <a:off x="1398804" y="1856568"/>
          <a:ext cx="9394392" cy="41847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A1AD6B2D-C2BA-4022-908B-39BFD13A76D4}"/>
              </a:ext>
            </a:extLst>
          </p:cNvPr>
          <p:cNvPicPr/>
          <p:nvPr/>
        </p:nvPicPr>
        <p:blipFill>
          <a:blip r:embed="rId7">
            <a:extLst>
              <a:ext uri="{28A0092B-C50C-407E-A947-70E740481C1C}">
                <a14:useLocalDpi xmlns:a14="http://schemas.microsoft.com/office/drawing/2010/main" val="0"/>
              </a:ext>
            </a:extLst>
          </a:blip>
          <a:srcRect l="24821" t="8540" r="70573" b="84698"/>
          <a:stretch>
            <a:fillRect/>
          </a:stretch>
        </p:blipFill>
        <p:spPr>
          <a:xfrm>
            <a:off x="325642" y="5830347"/>
            <a:ext cx="833755" cy="714375"/>
          </a:xfrm>
          <a:prstGeom prst="rect">
            <a:avLst/>
          </a:prstGeom>
        </p:spPr>
      </p:pic>
      <p:pic>
        <p:nvPicPr>
          <p:cNvPr id="6" name="Picture 5">
            <a:extLst>
              <a:ext uri="{FF2B5EF4-FFF2-40B4-BE49-F238E27FC236}">
                <a16:creationId xmlns:a16="http://schemas.microsoft.com/office/drawing/2014/main" id="{FD50BC65-AE38-41E6-B400-E273B7DD5654}"/>
              </a:ext>
            </a:extLst>
          </p:cNvPr>
          <p:cNvPicPr>
            <a:picLocks noChangeAspect="1"/>
          </p:cNvPicPr>
          <p:nvPr/>
        </p:nvPicPr>
        <p:blipFill rotWithShape="1">
          <a:blip r:embed="rId8">
            <a:extLst>
              <a:ext uri="{28A0092B-C50C-407E-A947-70E740481C1C}">
                <a14:useLocalDpi xmlns:a14="http://schemas.microsoft.com/office/drawing/2010/main" val="0"/>
              </a:ext>
            </a:extLst>
          </a:blip>
          <a:srcRect b="25721"/>
          <a:stretch/>
        </p:blipFill>
        <p:spPr>
          <a:xfrm>
            <a:off x="9381856" y="5883912"/>
            <a:ext cx="2810144" cy="974088"/>
          </a:xfrm>
          <a:prstGeom prst="rect">
            <a:avLst/>
          </a:prstGeom>
        </p:spPr>
      </p:pic>
    </p:spTree>
    <p:extLst>
      <p:ext uri="{BB962C8B-B14F-4D97-AF65-F5344CB8AC3E}">
        <p14:creationId xmlns:p14="http://schemas.microsoft.com/office/powerpoint/2010/main" val="36889982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720DAA-1AA2-45D1-AB43-44CC89007F5F}"/>
              </a:ext>
            </a:extLst>
          </p:cNvPr>
          <p:cNvSpPr>
            <a:spLocks noGrp="1"/>
          </p:cNvSpPr>
          <p:nvPr>
            <p:ph type="title"/>
          </p:nvPr>
        </p:nvSpPr>
        <p:spPr>
          <a:xfrm>
            <a:off x="946317" y="319015"/>
            <a:ext cx="10731564" cy="1320800"/>
          </a:xfrm>
        </p:spPr>
        <p:txBody>
          <a:bodyPr>
            <a:normAutofit fontScale="90000"/>
          </a:bodyPr>
          <a:lstStyle/>
          <a:p>
            <a:pPr algn="ctr">
              <a:lnSpc>
                <a:spcPct val="100000"/>
              </a:lnSpc>
            </a:pPr>
            <a:r>
              <a:rPr lang="en-GB" sz="4000" b="1" dirty="0">
                <a:latin typeface="Ink Free" panose="03080402000500000000" pitchFamily="66" charset="0"/>
              </a:rPr>
              <a:t>What SEND needs do we have at Hawthorn?</a:t>
            </a:r>
            <a:br>
              <a:rPr lang="en-GB" sz="4000" b="1" dirty="0">
                <a:latin typeface="+mn-lt"/>
              </a:rPr>
            </a:br>
            <a:r>
              <a:rPr lang="en-GB" sz="1600" b="1" dirty="0">
                <a:latin typeface="Century Gothic" panose="020B0502020202020204" pitchFamily="34" charset="0"/>
              </a:rPr>
              <a:t>Where a medical need is present, unless the medical need impact on the child’s learning, they will have their needs met under the ‘Children with Medical Needs’ Policy. Medical needs do not automatically result in a child being added to the SEND register. </a:t>
            </a:r>
            <a:r>
              <a:rPr lang="en-GB" sz="4000" b="1" dirty="0">
                <a:latin typeface="Century Gothic" panose="020B0502020202020204" pitchFamily="34" charset="0"/>
              </a:rPr>
              <a:t> </a:t>
            </a:r>
          </a:p>
        </p:txBody>
      </p:sp>
      <p:graphicFrame>
        <p:nvGraphicFramePr>
          <p:cNvPr id="5" name="Content Placeholder 4">
            <a:extLst>
              <a:ext uri="{FF2B5EF4-FFF2-40B4-BE49-F238E27FC236}">
                <a16:creationId xmlns:a16="http://schemas.microsoft.com/office/drawing/2014/main" id="{2BDE1CAB-327B-4A2A-8D2C-8BE5EBBCFD86}"/>
              </a:ext>
            </a:extLst>
          </p:cNvPr>
          <p:cNvGraphicFramePr>
            <a:graphicFrameLocks noGrp="1"/>
          </p:cNvGraphicFramePr>
          <p:nvPr>
            <p:ph idx="1"/>
            <p:extLst>
              <p:ext uri="{D42A27DB-BD31-4B8C-83A1-F6EECF244321}">
                <p14:modId xmlns:p14="http://schemas.microsoft.com/office/powerpoint/2010/main" val="1881630736"/>
              </p:ext>
            </p:extLst>
          </p:nvPr>
        </p:nvGraphicFramePr>
        <p:xfrm>
          <a:off x="946317" y="1391310"/>
          <a:ext cx="10386591" cy="47411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A1AD6B2D-C2BA-4022-908B-39BFD13A76D4}"/>
              </a:ext>
            </a:extLst>
          </p:cNvPr>
          <p:cNvPicPr/>
          <p:nvPr/>
        </p:nvPicPr>
        <p:blipFill>
          <a:blip r:embed="rId7">
            <a:extLst>
              <a:ext uri="{28A0092B-C50C-407E-A947-70E740481C1C}">
                <a14:useLocalDpi xmlns:a14="http://schemas.microsoft.com/office/drawing/2010/main" val="0"/>
              </a:ext>
            </a:extLst>
          </a:blip>
          <a:srcRect l="24821" t="8540" r="70573" b="84698"/>
          <a:stretch>
            <a:fillRect/>
          </a:stretch>
        </p:blipFill>
        <p:spPr>
          <a:xfrm>
            <a:off x="40480" y="5824609"/>
            <a:ext cx="1142225" cy="974088"/>
          </a:xfrm>
          <a:prstGeom prst="rect">
            <a:avLst/>
          </a:prstGeom>
        </p:spPr>
      </p:pic>
      <p:pic>
        <p:nvPicPr>
          <p:cNvPr id="6" name="Picture 5">
            <a:extLst>
              <a:ext uri="{FF2B5EF4-FFF2-40B4-BE49-F238E27FC236}">
                <a16:creationId xmlns:a16="http://schemas.microsoft.com/office/drawing/2014/main" id="{1CFE3F19-5654-479D-9070-E38654893F80}"/>
              </a:ext>
            </a:extLst>
          </p:cNvPr>
          <p:cNvPicPr>
            <a:picLocks noChangeAspect="1"/>
          </p:cNvPicPr>
          <p:nvPr/>
        </p:nvPicPr>
        <p:blipFill rotWithShape="1">
          <a:blip r:embed="rId8">
            <a:extLst>
              <a:ext uri="{28A0092B-C50C-407E-A947-70E740481C1C}">
                <a14:useLocalDpi xmlns:a14="http://schemas.microsoft.com/office/drawing/2010/main" val="0"/>
              </a:ext>
            </a:extLst>
          </a:blip>
          <a:srcRect b="25721"/>
          <a:stretch/>
        </p:blipFill>
        <p:spPr>
          <a:xfrm>
            <a:off x="9381856" y="5883912"/>
            <a:ext cx="2810144" cy="974088"/>
          </a:xfrm>
          <a:prstGeom prst="rect">
            <a:avLst/>
          </a:prstGeom>
        </p:spPr>
      </p:pic>
    </p:spTree>
    <p:extLst>
      <p:ext uri="{BB962C8B-B14F-4D97-AF65-F5344CB8AC3E}">
        <p14:creationId xmlns:p14="http://schemas.microsoft.com/office/powerpoint/2010/main" val="16910364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669E13D-1A25-4E5E-9FA8-A53F6397A425}"/>
              </a:ext>
            </a:extLst>
          </p:cNvPr>
          <p:cNvPicPr>
            <a:picLocks noChangeAspect="1"/>
          </p:cNvPicPr>
          <p:nvPr/>
        </p:nvPicPr>
        <p:blipFill rotWithShape="1">
          <a:blip r:embed="rId2">
            <a:extLst>
              <a:ext uri="{28A0092B-C50C-407E-A947-70E740481C1C}">
                <a14:useLocalDpi xmlns:a14="http://schemas.microsoft.com/office/drawing/2010/main" val="0"/>
              </a:ext>
            </a:extLst>
          </a:blip>
          <a:srcRect b="25721"/>
          <a:stretch/>
        </p:blipFill>
        <p:spPr>
          <a:xfrm>
            <a:off x="0" y="6020972"/>
            <a:ext cx="2414740" cy="837028"/>
          </a:xfrm>
          <a:prstGeom prst="rect">
            <a:avLst/>
          </a:prstGeom>
        </p:spPr>
      </p:pic>
      <p:sp>
        <p:nvSpPr>
          <p:cNvPr id="2" name="Title 1">
            <a:extLst>
              <a:ext uri="{FF2B5EF4-FFF2-40B4-BE49-F238E27FC236}">
                <a16:creationId xmlns:a16="http://schemas.microsoft.com/office/drawing/2014/main" id="{BCDD5C6D-A2C7-4857-9371-D416B5BCAD9D}"/>
              </a:ext>
            </a:extLst>
          </p:cNvPr>
          <p:cNvSpPr>
            <a:spLocks noGrp="1"/>
          </p:cNvSpPr>
          <p:nvPr>
            <p:ph type="title"/>
          </p:nvPr>
        </p:nvSpPr>
        <p:spPr>
          <a:xfrm>
            <a:off x="214731" y="235967"/>
            <a:ext cx="11080346" cy="1356360"/>
          </a:xfrm>
        </p:spPr>
        <p:txBody>
          <a:bodyPr>
            <a:noAutofit/>
          </a:bodyPr>
          <a:lstStyle/>
          <a:p>
            <a:pPr algn="ctr"/>
            <a:r>
              <a:rPr lang="en-GB" sz="3400" b="1" dirty="0">
                <a:latin typeface="Dreaming Outloud Pro" panose="03050502040302030504" pitchFamily="66" charset="0"/>
                <a:cs typeface="Dreaming Outloud Pro" panose="03050502040302030504" pitchFamily="66" charset="0"/>
              </a:rPr>
              <a:t>How do you decide whether a child has SEND?</a:t>
            </a:r>
            <a:br>
              <a:rPr lang="en-GB" sz="3400" b="1" dirty="0">
                <a:latin typeface="Ink Free" panose="03080402000500000000" pitchFamily="66" charset="0"/>
              </a:rPr>
            </a:br>
            <a:r>
              <a:rPr lang="en-GB" sz="1800" dirty="0">
                <a:latin typeface="Century Gothic" panose="020B0502020202020204" pitchFamily="34" charset="0"/>
              </a:rPr>
              <a:t>We use the graduated approach to make decision about whether a child has SEND. We have 3 key steps we follow.</a:t>
            </a:r>
            <a:br>
              <a:rPr lang="en-GB" sz="3200" dirty="0"/>
            </a:br>
            <a:endParaRPr lang="en-GB" sz="3400" dirty="0"/>
          </a:p>
        </p:txBody>
      </p:sp>
      <p:pic>
        <p:nvPicPr>
          <p:cNvPr id="7" name="Picture 6">
            <a:extLst>
              <a:ext uri="{FF2B5EF4-FFF2-40B4-BE49-F238E27FC236}">
                <a16:creationId xmlns:a16="http://schemas.microsoft.com/office/drawing/2014/main" id="{414CE9A9-2BA9-4979-9BD9-8F90B7BF6A7F}"/>
              </a:ext>
            </a:extLst>
          </p:cNvPr>
          <p:cNvPicPr/>
          <p:nvPr/>
        </p:nvPicPr>
        <p:blipFill>
          <a:blip r:embed="rId3">
            <a:extLst>
              <a:ext uri="{28A0092B-C50C-407E-A947-70E740481C1C}">
                <a14:useLocalDpi xmlns:a14="http://schemas.microsoft.com/office/drawing/2010/main" val="0"/>
              </a:ext>
            </a:extLst>
          </a:blip>
          <a:srcRect l="24821" t="8540" r="70573" b="84698"/>
          <a:stretch>
            <a:fillRect/>
          </a:stretch>
        </p:blipFill>
        <p:spPr>
          <a:xfrm>
            <a:off x="11077502" y="0"/>
            <a:ext cx="1114498" cy="974088"/>
          </a:xfrm>
          <a:prstGeom prst="rect">
            <a:avLst/>
          </a:prstGeom>
        </p:spPr>
      </p:pic>
      <p:sp>
        <p:nvSpPr>
          <p:cNvPr id="3" name="Text Box 10">
            <a:extLst>
              <a:ext uri="{FF2B5EF4-FFF2-40B4-BE49-F238E27FC236}">
                <a16:creationId xmlns:a16="http://schemas.microsoft.com/office/drawing/2014/main" id="{28D31B4C-7110-8332-F538-B57CCB5EBBE2}"/>
              </a:ext>
            </a:extLst>
          </p:cNvPr>
          <p:cNvSpPr txBox="1"/>
          <p:nvPr/>
        </p:nvSpPr>
        <p:spPr>
          <a:xfrm>
            <a:off x="1777041" y="1358373"/>
            <a:ext cx="10200228" cy="4664612"/>
          </a:xfrm>
          <a:custGeom>
            <a:avLst/>
            <a:gdLst>
              <a:gd name="connsiteX0" fmla="*/ 0 w 10200228"/>
              <a:gd name="connsiteY0" fmla="*/ 0 h 4664612"/>
              <a:gd name="connsiteX1" fmla="*/ 668682 w 10200228"/>
              <a:gd name="connsiteY1" fmla="*/ 0 h 4664612"/>
              <a:gd name="connsiteX2" fmla="*/ 1235361 w 10200228"/>
              <a:gd name="connsiteY2" fmla="*/ 0 h 4664612"/>
              <a:gd name="connsiteX3" fmla="*/ 1904043 w 10200228"/>
              <a:gd name="connsiteY3" fmla="*/ 0 h 4664612"/>
              <a:gd name="connsiteX4" fmla="*/ 2470722 w 10200228"/>
              <a:gd name="connsiteY4" fmla="*/ 0 h 4664612"/>
              <a:gd name="connsiteX5" fmla="*/ 3037401 w 10200228"/>
              <a:gd name="connsiteY5" fmla="*/ 0 h 4664612"/>
              <a:gd name="connsiteX6" fmla="*/ 3604081 w 10200228"/>
              <a:gd name="connsiteY6" fmla="*/ 0 h 4664612"/>
              <a:gd name="connsiteX7" fmla="*/ 3864753 w 10200228"/>
              <a:gd name="connsiteY7" fmla="*/ 0 h 4664612"/>
              <a:gd name="connsiteX8" fmla="*/ 4533435 w 10200228"/>
              <a:gd name="connsiteY8" fmla="*/ 0 h 4664612"/>
              <a:gd name="connsiteX9" fmla="*/ 4794107 w 10200228"/>
              <a:gd name="connsiteY9" fmla="*/ 0 h 4664612"/>
              <a:gd name="connsiteX10" fmla="*/ 5360786 w 10200228"/>
              <a:gd name="connsiteY10" fmla="*/ 0 h 4664612"/>
              <a:gd name="connsiteX11" fmla="*/ 6131470 w 10200228"/>
              <a:gd name="connsiteY11" fmla="*/ 0 h 4664612"/>
              <a:gd name="connsiteX12" fmla="*/ 6902154 w 10200228"/>
              <a:gd name="connsiteY12" fmla="*/ 0 h 4664612"/>
              <a:gd name="connsiteX13" fmla="*/ 7570836 w 10200228"/>
              <a:gd name="connsiteY13" fmla="*/ 0 h 4664612"/>
              <a:gd name="connsiteX14" fmla="*/ 8035513 w 10200228"/>
              <a:gd name="connsiteY14" fmla="*/ 0 h 4664612"/>
              <a:gd name="connsiteX15" fmla="*/ 8296185 w 10200228"/>
              <a:gd name="connsiteY15" fmla="*/ 0 h 4664612"/>
              <a:gd name="connsiteX16" fmla="*/ 8760862 w 10200228"/>
              <a:gd name="connsiteY16" fmla="*/ 0 h 4664612"/>
              <a:gd name="connsiteX17" fmla="*/ 9429544 w 10200228"/>
              <a:gd name="connsiteY17" fmla="*/ 0 h 4664612"/>
              <a:gd name="connsiteX18" fmla="*/ 10200228 w 10200228"/>
              <a:gd name="connsiteY18" fmla="*/ 0 h 4664612"/>
              <a:gd name="connsiteX19" fmla="*/ 10200228 w 10200228"/>
              <a:gd name="connsiteY19" fmla="*/ 443138 h 4664612"/>
              <a:gd name="connsiteX20" fmla="*/ 10200228 w 10200228"/>
              <a:gd name="connsiteY20" fmla="*/ 932922 h 4664612"/>
              <a:gd name="connsiteX21" fmla="*/ 10200228 w 10200228"/>
              <a:gd name="connsiteY21" fmla="*/ 1609291 h 4664612"/>
              <a:gd name="connsiteX22" fmla="*/ 10200228 w 10200228"/>
              <a:gd name="connsiteY22" fmla="*/ 2099075 h 4664612"/>
              <a:gd name="connsiteX23" fmla="*/ 10200228 w 10200228"/>
              <a:gd name="connsiteY23" fmla="*/ 2728798 h 4664612"/>
              <a:gd name="connsiteX24" fmla="*/ 10200228 w 10200228"/>
              <a:gd name="connsiteY24" fmla="*/ 3405167 h 4664612"/>
              <a:gd name="connsiteX25" fmla="*/ 10200228 w 10200228"/>
              <a:gd name="connsiteY25" fmla="*/ 3848305 h 4664612"/>
              <a:gd name="connsiteX26" fmla="*/ 10200228 w 10200228"/>
              <a:gd name="connsiteY26" fmla="*/ 4664612 h 4664612"/>
              <a:gd name="connsiteX27" fmla="*/ 9429544 w 10200228"/>
              <a:gd name="connsiteY27" fmla="*/ 4664612 h 4664612"/>
              <a:gd name="connsiteX28" fmla="*/ 8658860 w 10200228"/>
              <a:gd name="connsiteY28" fmla="*/ 4664612 h 4664612"/>
              <a:gd name="connsiteX29" fmla="*/ 8194183 w 10200228"/>
              <a:gd name="connsiteY29" fmla="*/ 4664612 h 4664612"/>
              <a:gd name="connsiteX30" fmla="*/ 7627504 w 10200228"/>
              <a:gd name="connsiteY30" fmla="*/ 4664612 h 4664612"/>
              <a:gd name="connsiteX31" fmla="*/ 7264829 w 10200228"/>
              <a:gd name="connsiteY31" fmla="*/ 4664612 h 4664612"/>
              <a:gd name="connsiteX32" fmla="*/ 6596147 w 10200228"/>
              <a:gd name="connsiteY32" fmla="*/ 4664612 h 4664612"/>
              <a:gd name="connsiteX33" fmla="*/ 5825464 w 10200228"/>
              <a:gd name="connsiteY33" fmla="*/ 4664612 h 4664612"/>
              <a:gd name="connsiteX34" fmla="*/ 5360786 w 10200228"/>
              <a:gd name="connsiteY34" fmla="*/ 4664612 h 4664612"/>
              <a:gd name="connsiteX35" fmla="*/ 4590103 w 10200228"/>
              <a:gd name="connsiteY35" fmla="*/ 4664612 h 4664612"/>
              <a:gd name="connsiteX36" fmla="*/ 4023423 w 10200228"/>
              <a:gd name="connsiteY36" fmla="*/ 4664612 h 4664612"/>
              <a:gd name="connsiteX37" fmla="*/ 3252739 w 10200228"/>
              <a:gd name="connsiteY37" fmla="*/ 4664612 h 4664612"/>
              <a:gd name="connsiteX38" fmla="*/ 2482055 w 10200228"/>
              <a:gd name="connsiteY38" fmla="*/ 4664612 h 4664612"/>
              <a:gd name="connsiteX39" fmla="*/ 2119381 w 10200228"/>
              <a:gd name="connsiteY39" fmla="*/ 4664612 h 4664612"/>
              <a:gd name="connsiteX40" fmla="*/ 1654704 w 10200228"/>
              <a:gd name="connsiteY40" fmla="*/ 4664612 h 4664612"/>
              <a:gd name="connsiteX41" fmla="*/ 1088024 w 10200228"/>
              <a:gd name="connsiteY41" fmla="*/ 4664612 h 4664612"/>
              <a:gd name="connsiteX42" fmla="*/ 521345 w 10200228"/>
              <a:gd name="connsiteY42" fmla="*/ 4664612 h 4664612"/>
              <a:gd name="connsiteX43" fmla="*/ 0 w 10200228"/>
              <a:gd name="connsiteY43" fmla="*/ 4664612 h 4664612"/>
              <a:gd name="connsiteX44" fmla="*/ 0 w 10200228"/>
              <a:gd name="connsiteY44" fmla="*/ 4174828 h 4664612"/>
              <a:gd name="connsiteX45" fmla="*/ 0 w 10200228"/>
              <a:gd name="connsiteY45" fmla="*/ 3498459 h 4664612"/>
              <a:gd name="connsiteX46" fmla="*/ 0 w 10200228"/>
              <a:gd name="connsiteY46" fmla="*/ 2962029 h 4664612"/>
              <a:gd name="connsiteX47" fmla="*/ 0 w 10200228"/>
              <a:gd name="connsiteY47" fmla="*/ 2285660 h 4664612"/>
              <a:gd name="connsiteX48" fmla="*/ 0 w 10200228"/>
              <a:gd name="connsiteY48" fmla="*/ 1749230 h 4664612"/>
              <a:gd name="connsiteX49" fmla="*/ 0 w 10200228"/>
              <a:gd name="connsiteY49" fmla="*/ 1119507 h 4664612"/>
              <a:gd name="connsiteX50" fmla="*/ 0 w 10200228"/>
              <a:gd name="connsiteY50" fmla="*/ 629723 h 4664612"/>
              <a:gd name="connsiteX51" fmla="*/ 0 w 10200228"/>
              <a:gd name="connsiteY51" fmla="*/ 0 h 4664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0200228" h="4664612" fill="none" extrusionOk="0">
                <a:moveTo>
                  <a:pt x="0" y="0"/>
                </a:moveTo>
                <a:cubicBezTo>
                  <a:pt x="159183" y="-54983"/>
                  <a:pt x="521307" y="49459"/>
                  <a:pt x="668682" y="0"/>
                </a:cubicBezTo>
                <a:cubicBezTo>
                  <a:pt x="816057" y="-49459"/>
                  <a:pt x="1064854" y="51570"/>
                  <a:pt x="1235361" y="0"/>
                </a:cubicBezTo>
                <a:cubicBezTo>
                  <a:pt x="1405868" y="-51570"/>
                  <a:pt x="1663408" y="53866"/>
                  <a:pt x="1904043" y="0"/>
                </a:cubicBezTo>
                <a:cubicBezTo>
                  <a:pt x="2144678" y="-53866"/>
                  <a:pt x="2226340" y="61250"/>
                  <a:pt x="2470722" y="0"/>
                </a:cubicBezTo>
                <a:cubicBezTo>
                  <a:pt x="2715104" y="-61250"/>
                  <a:pt x="2824678" y="5260"/>
                  <a:pt x="3037401" y="0"/>
                </a:cubicBezTo>
                <a:cubicBezTo>
                  <a:pt x="3250124" y="-5260"/>
                  <a:pt x="3426576" y="63848"/>
                  <a:pt x="3604081" y="0"/>
                </a:cubicBezTo>
                <a:cubicBezTo>
                  <a:pt x="3781586" y="-63848"/>
                  <a:pt x="3801393" y="27820"/>
                  <a:pt x="3864753" y="0"/>
                </a:cubicBezTo>
                <a:cubicBezTo>
                  <a:pt x="3928113" y="-27820"/>
                  <a:pt x="4356502" y="23635"/>
                  <a:pt x="4533435" y="0"/>
                </a:cubicBezTo>
                <a:cubicBezTo>
                  <a:pt x="4710368" y="-23635"/>
                  <a:pt x="4704264" y="5262"/>
                  <a:pt x="4794107" y="0"/>
                </a:cubicBezTo>
                <a:cubicBezTo>
                  <a:pt x="4883950" y="-5262"/>
                  <a:pt x="5217346" y="63139"/>
                  <a:pt x="5360786" y="0"/>
                </a:cubicBezTo>
                <a:cubicBezTo>
                  <a:pt x="5504226" y="-63139"/>
                  <a:pt x="5878933" y="36527"/>
                  <a:pt x="6131470" y="0"/>
                </a:cubicBezTo>
                <a:cubicBezTo>
                  <a:pt x="6384007" y="-36527"/>
                  <a:pt x="6518751" y="5557"/>
                  <a:pt x="6902154" y="0"/>
                </a:cubicBezTo>
                <a:cubicBezTo>
                  <a:pt x="7285557" y="-5557"/>
                  <a:pt x="7340252" y="53961"/>
                  <a:pt x="7570836" y="0"/>
                </a:cubicBezTo>
                <a:cubicBezTo>
                  <a:pt x="7801420" y="-53961"/>
                  <a:pt x="7817625" y="5678"/>
                  <a:pt x="8035513" y="0"/>
                </a:cubicBezTo>
                <a:cubicBezTo>
                  <a:pt x="8253401" y="-5678"/>
                  <a:pt x="8167022" y="27833"/>
                  <a:pt x="8296185" y="0"/>
                </a:cubicBezTo>
                <a:cubicBezTo>
                  <a:pt x="8425348" y="-27833"/>
                  <a:pt x="8611612" y="49807"/>
                  <a:pt x="8760862" y="0"/>
                </a:cubicBezTo>
                <a:cubicBezTo>
                  <a:pt x="8910112" y="-49807"/>
                  <a:pt x="9202664" y="56312"/>
                  <a:pt x="9429544" y="0"/>
                </a:cubicBezTo>
                <a:cubicBezTo>
                  <a:pt x="9656424" y="-56312"/>
                  <a:pt x="9882672" y="24920"/>
                  <a:pt x="10200228" y="0"/>
                </a:cubicBezTo>
                <a:cubicBezTo>
                  <a:pt x="10216355" y="103203"/>
                  <a:pt x="10155636" y="350018"/>
                  <a:pt x="10200228" y="443138"/>
                </a:cubicBezTo>
                <a:cubicBezTo>
                  <a:pt x="10244820" y="536258"/>
                  <a:pt x="10154122" y="696603"/>
                  <a:pt x="10200228" y="932922"/>
                </a:cubicBezTo>
                <a:cubicBezTo>
                  <a:pt x="10246334" y="1169241"/>
                  <a:pt x="10140495" y="1340877"/>
                  <a:pt x="10200228" y="1609291"/>
                </a:cubicBezTo>
                <a:cubicBezTo>
                  <a:pt x="10259961" y="1877705"/>
                  <a:pt x="10181261" y="1862256"/>
                  <a:pt x="10200228" y="2099075"/>
                </a:cubicBezTo>
                <a:cubicBezTo>
                  <a:pt x="10219195" y="2335894"/>
                  <a:pt x="10174589" y="2555145"/>
                  <a:pt x="10200228" y="2728798"/>
                </a:cubicBezTo>
                <a:cubicBezTo>
                  <a:pt x="10225867" y="2902451"/>
                  <a:pt x="10131801" y="3097584"/>
                  <a:pt x="10200228" y="3405167"/>
                </a:cubicBezTo>
                <a:cubicBezTo>
                  <a:pt x="10268655" y="3712750"/>
                  <a:pt x="10180588" y="3663765"/>
                  <a:pt x="10200228" y="3848305"/>
                </a:cubicBezTo>
                <a:cubicBezTo>
                  <a:pt x="10219868" y="4032845"/>
                  <a:pt x="10144714" y="4343870"/>
                  <a:pt x="10200228" y="4664612"/>
                </a:cubicBezTo>
                <a:cubicBezTo>
                  <a:pt x="9831904" y="4715666"/>
                  <a:pt x="9667830" y="4586477"/>
                  <a:pt x="9429544" y="4664612"/>
                </a:cubicBezTo>
                <a:cubicBezTo>
                  <a:pt x="9191258" y="4742747"/>
                  <a:pt x="8916914" y="4587124"/>
                  <a:pt x="8658860" y="4664612"/>
                </a:cubicBezTo>
                <a:cubicBezTo>
                  <a:pt x="8400806" y="4742100"/>
                  <a:pt x="8412369" y="4653175"/>
                  <a:pt x="8194183" y="4664612"/>
                </a:cubicBezTo>
                <a:cubicBezTo>
                  <a:pt x="7975997" y="4676049"/>
                  <a:pt x="7863320" y="4636108"/>
                  <a:pt x="7627504" y="4664612"/>
                </a:cubicBezTo>
                <a:cubicBezTo>
                  <a:pt x="7391688" y="4693116"/>
                  <a:pt x="7340508" y="4622195"/>
                  <a:pt x="7264829" y="4664612"/>
                </a:cubicBezTo>
                <a:cubicBezTo>
                  <a:pt x="7189151" y="4707029"/>
                  <a:pt x="6903682" y="4632105"/>
                  <a:pt x="6596147" y="4664612"/>
                </a:cubicBezTo>
                <a:cubicBezTo>
                  <a:pt x="6288612" y="4697119"/>
                  <a:pt x="6024396" y="4624911"/>
                  <a:pt x="5825464" y="4664612"/>
                </a:cubicBezTo>
                <a:cubicBezTo>
                  <a:pt x="5626532" y="4704313"/>
                  <a:pt x="5508308" y="4634676"/>
                  <a:pt x="5360786" y="4664612"/>
                </a:cubicBezTo>
                <a:cubicBezTo>
                  <a:pt x="5213264" y="4694548"/>
                  <a:pt x="4857690" y="4613899"/>
                  <a:pt x="4590103" y="4664612"/>
                </a:cubicBezTo>
                <a:cubicBezTo>
                  <a:pt x="4322516" y="4715325"/>
                  <a:pt x="4225365" y="4655895"/>
                  <a:pt x="4023423" y="4664612"/>
                </a:cubicBezTo>
                <a:cubicBezTo>
                  <a:pt x="3821481" y="4673329"/>
                  <a:pt x="3471157" y="4635718"/>
                  <a:pt x="3252739" y="4664612"/>
                </a:cubicBezTo>
                <a:cubicBezTo>
                  <a:pt x="3034321" y="4693506"/>
                  <a:pt x="2861486" y="4634148"/>
                  <a:pt x="2482055" y="4664612"/>
                </a:cubicBezTo>
                <a:cubicBezTo>
                  <a:pt x="2102624" y="4695076"/>
                  <a:pt x="2217960" y="4622404"/>
                  <a:pt x="2119381" y="4664612"/>
                </a:cubicBezTo>
                <a:cubicBezTo>
                  <a:pt x="2020802" y="4706820"/>
                  <a:pt x="1754468" y="4643612"/>
                  <a:pt x="1654704" y="4664612"/>
                </a:cubicBezTo>
                <a:cubicBezTo>
                  <a:pt x="1554940" y="4685612"/>
                  <a:pt x="1360077" y="4605624"/>
                  <a:pt x="1088024" y="4664612"/>
                </a:cubicBezTo>
                <a:cubicBezTo>
                  <a:pt x="815971" y="4723600"/>
                  <a:pt x="732192" y="4616566"/>
                  <a:pt x="521345" y="4664612"/>
                </a:cubicBezTo>
                <a:cubicBezTo>
                  <a:pt x="310498" y="4712658"/>
                  <a:pt x="197571" y="4639922"/>
                  <a:pt x="0" y="4664612"/>
                </a:cubicBezTo>
                <a:cubicBezTo>
                  <a:pt x="-58608" y="4538203"/>
                  <a:pt x="23855" y="4394074"/>
                  <a:pt x="0" y="4174828"/>
                </a:cubicBezTo>
                <a:cubicBezTo>
                  <a:pt x="-23855" y="3955582"/>
                  <a:pt x="35130" y="3813194"/>
                  <a:pt x="0" y="3498459"/>
                </a:cubicBezTo>
                <a:cubicBezTo>
                  <a:pt x="-35130" y="3183724"/>
                  <a:pt x="54933" y="3124307"/>
                  <a:pt x="0" y="2962029"/>
                </a:cubicBezTo>
                <a:cubicBezTo>
                  <a:pt x="-54933" y="2799751"/>
                  <a:pt x="51252" y="2553136"/>
                  <a:pt x="0" y="2285660"/>
                </a:cubicBezTo>
                <a:cubicBezTo>
                  <a:pt x="-51252" y="2018184"/>
                  <a:pt x="21677" y="1872987"/>
                  <a:pt x="0" y="1749230"/>
                </a:cubicBezTo>
                <a:cubicBezTo>
                  <a:pt x="-21677" y="1625473"/>
                  <a:pt x="9959" y="1368755"/>
                  <a:pt x="0" y="1119507"/>
                </a:cubicBezTo>
                <a:cubicBezTo>
                  <a:pt x="-9959" y="870259"/>
                  <a:pt x="24597" y="800894"/>
                  <a:pt x="0" y="629723"/>
                </a:cubicBezTo>
                <a:cubicBezTo>
                  <a:pt x="-24597" y="458552"/>
                  <a:pt x="14446" y="283750"/>
                  <a:pt x="0" y="0"/>
                </a:cubicBezTo>
                <a:close/>
              </a:path>
              <a:path w="10200228" h="4664612" stroke="0" extrusionOk="0">
                <a:moveTo>
                  <a:pt x="0" y="0"/>
                </a:moveTo>
                <a:cubicBezTo>
                  <a:pt x="174885" y="-30420"/>
                  <a:pt x="236154" y="36443"/>
                  <a:pt x="464677" y="0"/>
                </a:cubicBezTo>
                <a:cubicBezTo>
                  <a:pt x="693200" y="-36443"/>
                  <a:pt x="613860" y="19883"/>
                  <a:pt x="725350" y="0"/>
                </a:cubicBezTo>
                <a:cubicBezTo>
                  <a:pt x="836840" y="-19883"/>
                  <a:pt x="1243034" y="40151"/>
                  <a:pt x="1496033" y="0"/>
                </a:cubicBezTo>
                <a:cubicBezTo>
                  <a:pt x="1749032" y="-40151"/>
                  <a:pt x="1827951" y="39416"/>
                  <a:pt x="1960710" y="0"/>
                </a:cubicBezTo>
                <a:cubicBezTo>
                  <a:pt x="2093469" y="-39416"/>
                  <a:pt x="2293935" y="46836"/>
                  <a:pt x="2425388" y="0"/>
                </a:cubicBezTo>
                <a:cubicBezTo>
                  <a:pt x="2556841" y="-46836"/>
                  <a:pt x="3013535" y="38747"/>
                  <a:pt x="3196071" y="0"/>
                </a:cubicBezTo>
                <a:cubicBezTo>
                  <a:pt x="3378607" y="-38747"/>
                  <a:pt x="3435849" y="6855"/>
                  <a:pt x="3558746" y="0"/>
                </a:cubicBezTo>
                <a:cubicBezTo>
                  <a:pt x="3681644" y="-6855"/>
                  <a:pt x="3962851" y="7953"/>
                  <a:pt x="4329430" y="0"/>
                </a:cubicBezTo>
                <a:cubicBezTo>
                  <a:pt x="4696009" y="-7953"/>
                  <a:pt x="4928245" y="42737"/>
                  <a:pt x="5100114" y="0"/>
                </a:cubicBezTo>
                <a:cubicBezTo>
                  <a:pt x="5271983" y="-42737"/>
                  <a:pt x="5502457" y="23434"/>
                  <a:pt x="5666793" y="0"/>
                </a:cubicBezTo>
                <a:cubicBezTo>
                  <a:pt x="5831129" y="-23434"/>
                  <a:pt x="6181468" y="25066"/>
                  <a:pt x="6437477" y="0"/>
                </a:cubicBezTo>
                <a:cubicBezTo>
                  <a:pt x="6693486" y="-25066"/>
                  <a:pt x="6776669" y="46340"/>
                  <a:pt x="6902154" y="0"/>
                </a:cubicBezTo>
                <a:cubicBezTo>
                  <a:pt x="7027639" y="-46340"/>
                  <a:pt x="7188925" y="18833"/>
                  <a:pt x="7366831" y="0"/>
                </a:cubicBezTo>
                <a:cubicBezTo>
                  <a:pt x="7544737" y="-18833"/>
                  <a:pt x="7770724" y="43896"/>
                  <a:pt x="8035513" y="0"/>
                </a:cubicBezTo>
                <a:cubicBezTo>
                  <a:pt x="8300302" y="-43896"/>
                  <a:pt x="8280674" y="13357"/>
                  <a:pt x="8500190" y="0"/>
                </a:cubicBezTo>
                <a:cubicBezTo>
                  <a:pt x="8719706" y="-13357"/>
                  <a:pt x="9043548" y="5660"/>
                  <a:pt x="9270874" y="0"/>
                </a:cubicBezTo>
                <a:cubicBezTo>
                  <a:pt x="9498200" y="-5660"/>
                  <a:pt x="9941843" y="329"/>
                  <a:pt x="10200228" y="0"/>
                </a:cubicBezTo>
                <a:cubicBezTo>
                  <a:pt x="10225465" y="136169"/>
                  <a:pt x="10183433" y="296251"/>
                  <a:pt x="10200228" y="583077"/>
                </a:cubicBezTo>
                <a:cubicBezTo>
                  <a:pt x="10217023" y="869903"/>
                  <a:pt x="10162419" y="1047615"/>
                  <a:pt x="10200228" y="1212799"/>
                </a:cubicBezTo>
                <a:cubicBezTo>
                  <a:pt x="10238037" y="1377983"/>
                  <a:pt x="10192216" y="1546395"/>
                  <a:pt x="10200228" y="1655937"/>
                </a:cubicBezTo>
                <a:cubicBezTo>
                  <a:pt x="10208240" y="1765479"/>
                  <a:pt x="10181825" y="1977646"/>
                  <a:pt x="10200228" y="2145722"/>
                </a:cubicBezTo>
                <a:cubicBezTo>
                  <a:pt x="10218631" y="2313798"/>
                  <a:pt x="10149969" y="2495951"/>
                  <a:pt x="10200228" y="2775444"/>
                </a:cubicBezTo>
                <a:cubicBezTo>
                  <a:pt x="10250487" y="3054937"/>
                  <a:pt x="10167032" y="3065474"/>
                  <a:pt x="10200228" y="3311875"/>
                </a:cubicBezTo>
                <a:cubicBezTo>
                  <a:pt x="10233424" y="3558276"/>
                  <a:pt x="10193594" y="3679134"/>
                  <a:pt x="10200228" y="3801659"/>
                </a:cubicBezTo>
                <a:cubicBezTo>
                  <a:pt x="10206862" y="3924184"/>
                  <a:pt x="10158147" y="4296395"/>
                  <a:pt x="10200228" y="4664612"/>
                </a:cubicBezTo>
                <a:cubicBezTo>
                  <a:pt x="9970065" y="4729705"/>
                  <a:pt x="9888583" y="4643385"/>
                  <a:pt x="9633549" y="4664612"/>
                </a:cubicBezTo>
                <a:cubicBezTo>
                  <a:pt x="9378515" y="4685839"/>
                  <a:pt x="9298152" y="4636823"/>
                  <a:pt x="9066869" y="4664612"/>
                </a:cubicBezTo>
                <a:cubicBezTo>
                  <a:pt x="8835586" y="4692401"/>
                  <a:pt x="8797738" y="4654207"/>
                  <a:pt x="8704195" y="4664612"/>
                </a:cubicBezTo>
                <a:cubicBezTo>
                  <a:pt x="8610652" y="4675017"/>
                  <a:pt x="8218512" y="4609623"/>
                  <a:pt x="8035513" y="4664612"/>
                </a:cubicBezTo>
                <a:cubicBezTo>
                  <a:pt x="7852514" y="4719601"/>
                  <a:pt x="7850261" y="4645905"/>
                  <a:pt x="7672838" y="4664612"/>
                </a:cubicBezTo>
                <a:cubicBezTo>
                  <a:pt x="7495415" y="4683319"/>
                  <a:pt x="7274734" y="4622321"/>
                  <a:pt x="7004157" y="4664612"/>
                </a:cubicBezTo>
                <a:cubicBezTo>
                  <a:pt x="6733580" y="4706903"/>
                  <a:pt x="6801187" y="4653953"/>
                  <a:pt x="6743484" y="4664612"/>
                </a:cubicBezTo>
                <a:cubicBezTo>
                  <a:pt x="6685781" y="4675271"/>
                  <a:pt x="6314340" y="4647766"/>
                  <a:pt x="6074802" y="4664612"/>
                </a:cubicBezTo>
                <a:cubicBezTo>
                  <a:pt x="5835264" y="4681458"/>
                  <a:pt x="5831361" y="4624154"/>
                  <a:pt x="5712128" y="4664612"/>
                </a:cubicBezTo>
                <a:cubicBezTo>
                  <a:pt x="5592895" y="4705070"/>
                  <a:pt x="5513002" y="4633458"/>
                  <a:pt x="5451455" y="4664612"/>
                </a:cubicBezTo>
                <a:cubicBezTo>
                  <a:pt x="5389908" y="4695766"/>
                  <a:pt x="5193123" y="4640187"/>
                  <a:pt x="5088780" y="4664612"/>
                </a:cubicBezTo>
                <a:cubicBezTo>
                  <a:pt x="4984437" y="4689037"/>
                  <a:pt x="4568303" y="4637613"/>
                  <a:pt x="4420099" y="4664612"/>
                </a:cubicBezTo>
                <a:cubicBezTo>
                  <a:pt x="4271895" y="4691611"/>
                  <a:pt x="4141468" y="4651480"/>
                  <a:pt x="4057424" y="4664612"/>
                </a:cubicBezTo>
                <a:cubicBezTo>
                  <a:pt x="3973380" y="4677744"/>
                  <a:pt x="3902294" y="4638916"/>
                  <a:pt x="3796752" y="4664612"/>
                </a:cubicBezTo>
                <a:cubicBezTo>
                  <a:pt x="3691210" y="4690308"/>
                  <a:pt x="3548492" y="4643342"/>
                  <a:pt x="3434077" y="4664612"/>
                </a:cubicBezTo>
                <a:cubicBezTo>
                  <a:pt x="3319663" y="4685882"/>
                  <a:pt x="3171176" y="4645084"/>
                  <a:pt x="2969400" y="4664612"/>
                </a:cubicBezTo>
                <a:cubicBezTo>
                  <a:pt x="2767624" y="4684140"/>
                  <a:pt x="2605200" y="4649468"/>
                  <a:pt x="2402720" y="4664612"/>
                </a:cubicBezTo>
                <a:cubicBezTo>
                  <a:pt x="2200240" y="4679756"/>
                  <a:pt x="2159622" y="4649822"/>
                  <a:pt x="2040046" y="4664612"/>
                </a:cubicBezTo>
                <a:cubicBezTo>
                  <a:pt x="1920470" y="4679402"/>
                  <a:pt x="1646223" y="4641875"/>
                  <a:pt x="1269362" y="4664612"/>
                </a:cubicBezTo>
                <a:cubicBezTo>
                  <a:pt x="892501" y="4687349"/>
                  <a:pt x="980034" y="4648173"/>
                  <a:pt x="702682" y="4664612"/>
                </a:cubicBezTo>
                <a:cubicBezTo>
                  <a:pt x="425330" y="4681051"/>
                  <a:pt x="330349" y="4594713"/>
                  <a:pt x="0" y="4664612"/>
                </a:cubicBezTo>
                <a:cubicBezTo>
                  <a:pt x="-28378" y="4522635"/>
                  <a:pt x="18724" y="4241036"/>
                  <a:pt x="0" y="4034889"/>
                </a:cubicBezTo>
                <a:cubicBezTo>
                  <a:pt x="-18724" y="3828742"/>
                  <a:pt x="54964" y="3640423"/>
                  <a:pt x="0" y="3451813"/>
                </a:cubicBezTo>
                <a:cubicBezTo>
                  <a:pt x="-54964" y="3263203"/>
                  <a:pt x="40592" y="3174337"/>
                  <a:pt x="0" y="2915383"/>
                </a:cubicBezTo>
                <a:cubicBezTo>
                  <a:pt x="-40592" y="2656429"/>
                  <a:pt x="73191" y="2491681"/>
                  <a:pt x="0" y="2285660"/>
                </a:cubicBezTo>
                <a:cubicBezTo>
                  <a:pt x="-73191" y="2079639"/>
                  <a:pt x="7510" y="1845557"/>
                  <a:pt x="0" y="1702583"/>
                </a:cubicBezTo>
                <a:cubicBezTo>
                  <a:pt x="-7510" y="1559609"/>
                  <a:pt x="57329" y="1361826"/>
                  <a:pt x="0" y="1026215"/>
                </a:cubicBezTo>
                <a:cubicBezTo>
                  <a:pt x="-57329" y="690604"/>
                  <a:pt x="47959" y="449637"/>
                  <a:pt x="0" y="0"/>
                </a:cubicBezTo>
                <a:close/>
              </a:path>
            </a:pathLst>
          </a:custGeom>
          <a:solidFill>
            <a:srgbClr val="FFFFFF"/>
          </a:solidFill>
          <a:ln w="9528">
            <a:solidFill>
              <a:srgbClr val="000000"/>
            </a:solidFill>
            <a:prstDash val="solid"/>
            <a:extLst>
              <a:ext uri="{C807C97D-BFC1-408E-A445-0C87EB9F89A2}">
                <ask:lineSketchStyleProps xmlns:ask="http://schemas.microsoft.com/office/drawing/2018/sketchyshapes" sd="1219033472">
                  <a:prstGeom prst="rect">
                    <a:avLst/>
                  </a:prstGeom>
                  <ask:type>
                    <ask:lineSketchScribble/>
                  </ask:type>
                </ask:lineSketchStyleProps>
              </a:ext>
            </a:extLst>
          </a:ln>
        </p:spPr>
        <p:txBody>
          <a:bodyPr vert="horz" wrap="square" lIns="91440" tIns="45720" rIns="91440" bIns="45720" anchor="t" anchorCtr="0" compatLnSpc="0">
            <a:noAutofit/>
          </a:bodyPr>
          <a:lstStyle/>
          <a:p>
            <a:pPr algn="ctr">
              <a:lnSpc>
                <a:spcPct val="106000"/>
              </a:lnSpc>
              <a:spcAft>
                <a:spcPts val="800"/>
              </a:spcAft>
              <a:buNone/>
            </a:pPr>
            <a:r>
              <a:rPr lang="en-GB" sz="2800" b="1" kern="150" dirty="0">
                <a:effectLst/>
                <a:latin typeface="Dreaming Outloud Pro" panose="03050502040302030504" pitchFamily="66" charset="0"/>
                <a:ea typeface="Calibri" panose="020F0502020204030204" pitchFamily="34" charset="0"/>
                <a:cs typeface="Dreaming Outloud Pro" panose="03050502040302030504" pitchFamily="66" charset="0"/>
              </a:rPr>
              <a:t>We provide Quality First Teaching for all</a:t>
            </a:r>
          </a:p>
          <a:p>
            <a:pPr algn="ctr">
              <a:lnSpc>
                <a:spcPct val="106000"/>
              </a:lnSpc>
              <a:spcAft>
                <a:spcPts val="800"/>
              </a:spcAft>
              <a:buNone/>
            </a:pPr>
            <a:r>
              <a:rPr lang="en-GB" b="1" kern="150" dirty="0">
                <a:latin typeface="Century Gothic" panose="020B0502020202020204" pitchFamily="34" charset="0"/>
                <a:ea typeface="Calibri" panose="020F0502020204030204" pitchFamily="34" charset="0"/>
                <a:cs typeface="Times New Roman" panose="02020603050405020304" pitchFamily="18" charset="0"/>
              </a:rPr>
              <a:t>This means we prioritise high </a:t>
            </a:r>
            <a:r>
              <a:rPr lang="en-GB" b="1" kern="150" dirty="0">
                <a:effectLst/>
                <a:latin typeface="Century Gothic" panose="020B0502020202020204" pitchFamily="34" charset="0"/>
                <a:ea typeface="Calibri" panose="020F0502020204030204" pitchFamily="34" charset="0"/>
                <a:cs typeface="Times New Roman" panose="02020603050405020304" pitchFamily="18" charset="0"/>
              </a:rPr>
              <a:t>quality, inclusive and adaptive teaching for all in our school.</a:t>
            </a:r>
          </a:p>
          <a:p>
            <a:pPr>
              <a:lnSpc>
                <a:spcPct val="106000"/>
              </a:lnSpc>
              <a:spcAft>
                <a:spcPts val="800"/>
              </a:spcAft>
              <a:buNone/>
            </a:pPr>
            <a:r>
              <a:rPr lang="en-GB" sz="2400" u="sng" kern="150" dirty="0">
                <a:latin typeface="Dreaming Outloud Pro" panose="03050502040302030504" pitchFamily="66" charset="0"/>
                <a:ea typeface="Calibri" panose="020F0502020204030204" pitchFamily="34" charset="0"/>
                <a:cs typeface="Dreaming Outloud Pro" panose="03050502040302030504" pitchFamily="66" charset="0"/>
              </a:rPr>
              <a:t>What does this look like? </a:t>
            </a:r>
            <a:r>
              <a:rPr lang="en-GB" sz="2400" u="sng" kern="150" dirty="0">
                <a:effectLst/>
                <a:latin typeface="Dreaming Outloud Pro" panose="03050502040302030504" pitchFamily="66" charset="0"/>
                <a:ea typeface="Calibri" panose="020F0502020204030204" pitchFamily="34" charset="0"/>
                <a:cs typeface="Dreaming Outloud Pro" panose="03050502040302030504" pitchFamily="66" charset="0"/>
              </a:rPr>
              <a:t> </a:t>
            </a:r>
          </a:p>
          <a:p>
            <a:pPr marL="285750" indent="-285750">
              <a:lnSpc>
                <a:spcPct val="106000"/>
              </a:lnSpc>
              <a:spcAft>
                <a:spcPts val="800"/>
              </a:spcAft>
              <a:buFont typeface="Arial" panose="020B0604020202020204" pitchFamily="34" charset="0"/>
              <a:buChar char="•"/>
            </a:pPr>
            <a:r>
              <a:rPr lang="en-GB" kern="150" dirty="0">
                <a:effectLst/>
                <a:latin typeface="Century Gothic" panose="020B0502020202020204" pitchFamily="34" charset="0"/>
                <a:ea typeface="Century Gothic" panose="020B0502020202020204" pitchFamily="34" charset="0"/>
                <a:cs typeface="Dreaming Outloud Pro" panose="03050502040302030504" pitchFamily="66" charset="0"/>
              </a:rPr>
              <a:t>High expectations for </a:t>
            </a:r>
            <a:r>
              <a:rPr lang="en-GB" i="1" kern="150" dirty="0">
                <a:effectLst/>
                <a:latin typeface="Century Gothic" panose="020B0502020202020204" pitchFamily="34" charset="0"/>
                <a:ea typeface="Century Gothic" panose="020B0502020202020204" pitchFamily="34" charset="0"/>
                <a:cs typeface="Dreaming Outloud Pro" panose="03050502040302030504" pitchFamily="66" charset="0"/>
              </a:rPr>
              <a:t>every</a:t>
            </a:r>
            <a:r>
              <a:rPr lang="en-GB" kern="150" dirty="0">
                <a:effectLst/>
                <a:latin typeface="Century Gothic" panose="020B0502020202020204" pitchFamily="34" charset="0"/>
                <a:ea typeface="Century Gothic" panose="020B0502020202020204" pitchFamily="34" charset="0"/>
                <a:cs typeface="Dreaming Outloud Pro" panose="03050502040302030504" pitchFamily="66" charset="0"/>
              </a:rPr>
              <a:t> pupil       </a:t>
            </a:r>
          </a:p>
          <a:p>
            <a:pPr marL="285750" indent="-285750">
              <a:lnSpc>
                <a:spcPct val="106000"/>
              </a:lnSpc>
              <a:spcAft>
                <a:spcPts val="800"/>
              </a:spcAft>
              <a:buFont typeface="Arial" panose="020B0604020202020204" pitchFamily="34" charset="0"/>
              <a:buChar char="•"/>
            </a:pPr>
            <a:r>
              <a:rPr lang="en-GB" kern="150" dirty="0">
                <a:effectLst/>
                <a:latin typeface="Century Gothic" panose="020B0502020202020204" pitchFamily="34" charset="0"/>
                <a:ea typeface="Century Gothic" panose="020B0502020202020204" pitchFamily="34" charset="0"/>
                <a:cs typeface="Dreaming Outloud Pro" panose="03050502040302030504" pitchFamily="66" charset="0"/>
              </a:rPr>
              <a:t> Clear learning intentions and success criteria.</a:t>
            </a:r>
            <a:endParaRPr lang="en-GB" kern="150" dirty="0">
              <a:latin typeface="Century Gothic" panose="020B0502020202020204" pitchFamily="34" charset="0"/>
              <a:ea typeface="Calibri" panose="020F0502020204030204" pitchFamily="34" charset="0"/>
              <a:cs typeface="Dreaming Outloud Pro" panose="03050502040302030504" pitchFamily="66" charset="0"/>
            </a:endParaRPr>
          </a:p>
          <a:p>
            <a:pPr marL="285750" indent="-285750">
              <a:lnSpc>
                <a:spcPct val="106000"/>
              </a:lnSpc>
              <a:spcAft>
                <a:spcPts val="800"/>
              </a:spcAft>
              <a:buFont typeface="Arial" panose="020B0604020202020204" pitchFamily="34" charset="0"/>
              <a:buChar char="•"/>
            </a:pPr>
            <a:r>
              <a:rPr lang="en-GB" kern="150" dirty="0">
                <a:effectLst/>
                <a:latin typeface="Century Gothic" panose="020B0502020202020204" pitchFamily="34" charset="0"/>
                <a:ea typeface="Century Gothic" panose="020B0502020202020204" pitchFamily="34" charset="0"/>
                <a:cs typeface="Dreaming Outloud Pro" panose="03050502040302030504" pitchFamily="66" charset="0"/>
              </a:rPr>
              <a:t>Adaptive teaching and scaffolding       </a:t>
            </a:r>
            <a:endParaRPr lang="en-GB" kern="150" dirty="0">
              <a:latin typeface="Century Gothic" panose="020B0502020202020204" pitchFamily="34" charset="0"/>
              <a:ea typeface="Century Gothic" panose="020B0502020202020204" pitchFamily="34" charset="0"/>
              <a:cs typeface="Dreaming Outloud Pro" panose="03050502040302030504" pitchFamily="66" charset="0"/>
            </a:endParaRPr>
          </a:p>
          <a:p>
            <a:pPr marL="285750" indent="-285750">
              <a:lnSpc>
                <a:spcPct val="106000"/>
              </a:lnSpc>
              <a:spcAft>
                <a:spcPts val="800"/>
              </a:spcAft>
              <a:buFont typeface="Arial" panose="020B0604020202020204" pitchFamily="34" charset="0"/>
              <a:buChar char="•"/>
            </a:pPr>
            <a:r>
              <a:rPr lang="en-GB" kern="150" dirty="0">
                <a:effectLst/>
                <a:latin typeface="Century Gothic" panose="020B0502020202020204" pitchFamily="34" charset="0"/>
                <a:ea typeface="Century Gothic" panose="020B0502020202020204" pitchFamily="34" charset="0"/>
                <a:cs typeface="Dreaming Outloud Pro" panose="03050502040302030504" pitchFamily="66" charset="0"/>
              </a:rPr>
              <a:t>Strong subject and pedagogical knowledge.</a:t>
            </a:r>
            <a:endParaRPr lang="en-GB" kern="150" dirty="0">
              <a:effectLst/>
              <a:latin typeface="Century Gothic" panose="020B0502020202020204" pitchFamily="34" charset="0"/>
              <a:ea typeface="Calibri" panose="020F0502020204030204" pitchFamily="34" charset="0"/>
              <a:cs typeface="Dreaming Outloud Pro" panose="03050502040302030504" pitchFamily="66" charset="0"/>
            </a:endParaRPr>
          </a:p>
          <a:p>
            <a:pPr marL="285750" indent="-285750">
              <a:lnSpc>
                <a:spcPct val="106000"/>
              </a:lnSpc>
              <a:spcAft>
                <a:spcPts val="800"/>
              </a:spcAft>
              <a:buFont typeface="Arial" panose="020B0604020202020204" pitchFamily="34" charset="0"/>
              <a:buChar char="•"/>
            </a:pPr>
            <a:r>
              <a:rPr lang="en-GB" kern="150" dirty="0">
                <a:effectLst/>
                <a:latin typeface="Century Gothic" panose="020B0502020202020204" pitchFamily="34" charset="0"/>
                <a:ea typeface="Century Gothic" panose="020B0502020202020204" pitchFamily="34" charset="0"/>
                <a:cs typeface="Dreaming Outloud Pro" panose="03050502040302030504" pitchFamily="66" charset="0"/>
              </a:rPr>
              <a:t>Effective questioning and feedback.    </a:t>
            </a:r>
          </a:p>
          <a:p>
            <a:pPr marL="285750" indent="-285750">
              <a:lnSpc>
                <a:spcPct val="106000"/>
              </a:lnSpc>
              <a:spcAft>
                <a:spcPts val="800"/>
              </a:spcAft>
              <a:buFont typeface="Arial" panose="020B0604020202020204" pitchFamily="34" charset="0"/>
              <a:buChar char="•"/>
            </a:pPr>
            <a:r>
              <a:rPr lang="en-GB" kern="150" dirty="0">
                <a:effectLst/>
                <a:latin typeface="Century Gothic" panose="020B0502020202020204" pitchFamily="34" charset="0"/>
                <a:ea typeface="Century Gothic" panose="020B0502020202020204" pitchFamily="34" charset="0"/>
                <a:cs typeface="Dreaming Outloud Pro" panose="03050502040302030504" pitchFamily="66" charset="0"/>
              </a:rPr>
              <a:t>Systematic teaching of vocabulary, reading, and writing.</a:t>
            </a:r>
            <a:endParaRPr lang="en-GB" kern="150" dirty="0">
              <a:effectLst/>
              <a:latin typeface="Century Gothic" panose="020B0502020202020204" pitchFamily="34" charset="0"/>
              <a:ea typeface="Calibri" panose="020F0502020204030204" pitchFamily="34" charset="0"/>
              <a:cs typeface="Dreaming Outloud Pro" panose="03050502040302030504" pitchFamily="66" charset="0"/>
            </a:endParaRPr>
          </a:p>
          <a:p>
            <a:pPr marL="285750" indent="-285750">
              <a:lnSpc>
                <a:spcPct val="106000"/>
              </a:lnSpc>
              <a:spcAft>
                <a:spcPts val="800"/>
              </a:spcAft>
              <a:buFont typeface="Arial" panose="020B0604020202020204" pitchFamily="34" charset="0"/>
              <a:buChar char="•"/>
            </a:pPr>
            <a:r>
              <a:rPr lang="en-GB" kern="150" dirty="0">
                <a:effectLst/>
                <a:latin typeface="Century Gothic" panose="020B0502020202020204" pitchFamily="34" charset="0"/>
                <a:ea typeface="Century Gothic" panose="020B0502020202020204" pitchFamily="34" charset="0"/>
                <a:cs typeface="Dreaming Outloud Pro" panose="03050502040302030504" pitchFamily="66" charset="0"/>
              </a:rPr>
              <a:t>Structured practice and retrieval to build fluency.     </a:t>
            </a:r>
            <a:endParaRPr lang="en-GB" kern="150" dirty="0">
              <a:effectLst/>
              <a:latin typeface="Century Gothic" panose="020B0502020202020204" pitchFamily="34" charset="0"/>
              <a:ea typeface="Calibri" panose="020F0502020204030204" pitchFamily="34" charset="0"/>
              <a:cs typeface="Dreaming Outloud Pro" panose="03050502040302030504" pitchFamily="66" charset="0"/>
            </a:endParaRPr>
          </a:p>
          <a:p>
            <a:pPr marL="285750" indent="-285750">
              <a:lnSpc>
                <a:spcPct val="106000"/>
              </a:lnSpc>
              <a:spcAft>
                <a:spcPts val="800"/>
              </a:spcAft>
              <a:buFont typeface="Arial" panose="020B0604020202020204" pitchFamily="34" charset="0"/>
              <a:buChar char="•"/>
            </a:pPr>
            <a:r>
              <a:rPr lang="en-GB" kern="150" dirty="0">
                <a:effectLst/>
                <a:latin typeface="Century Gothic" panose="020B0502020202020204" pitchFamily="34" charset="0"/>
                <a:ea typeface="Century Gothic" panose="020B0502020202020204" pitchFamily="34" charset="0"/>
                <a:cs typeface="Dreaming Outloud Pro" panose="03050502040302030504" pitchFamily="66" charset="0"/>
              </a:rPr>
              <a:t>Positive relationships and emotionally safe classrooms.</a:t>
            </a:r>
            <a:endParaRPr lang="en-GB" kern="150" dirty="0">
              <a:effectLst/>
              <a:latin typeface="Century Gothic" panose="020B0502020202020204" pitchFamily="34" charset="0"/>
              <a:ea typeface="Calibri" panose="020F0502020204030204" pitchFamily="34" charset="0"/>
              <a:cs typeface="Dreaming Outloud Pro" panose="03050502040302030504" pitchFamily="66" charset="0"/>
            </a:endParaRPr>
          </a:p>
          <a:p>
            <a:pPr marL="228600">
              <a:lnSpc>
                <a:spcPct val="106000"/>
              </a:lnSpc>
              <a:spcAft>
                <a:spcPts val="800"/>
              </a:spcAft>
              <a:buNone/>
            </a:pPr>
            <a:r>
              <a:rPr lang="en-GB" sz="1100" kern="15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4" name="Star: 32 Points 11">
            <a:extLst>
              <a:ext uri="{FF2B5EF4-FFF2-40B4-BE49-F238E27FC236}">
                <a16:creationId xmlns:a16="http://schemas.microsoft.com/office/drawing/2014/main" id="{96F60DE4-0F66-2E3F-7174-BF5EB80305BA}"/>
              </a:ext>
            </a:extLst>
          </p:cNvPr>
          <p:cNvSpPr/>
          <p:nvPr/>
        </p:nvSpPr>
        <p:spPr>
          <a:xfrm>
            <a:off x="214731" y="914147"/>
            <a:ext cx="2021349" cy="1236478"/>
          </a:xfrm>
          <a:custGeom>
            <a:avLst>
              <a:gd name="f8" fmla="val 39239"/>
            </a:avLst>
            <a:gdLst>
              <a:gd name="f1" fmla="val 10800000"/>
              <a:gd name="f2" fmla="val 5400000"/>
              <a:gd name="f3" fmla="val w"/>
              <a:gd name="f4" fmla="val h"/>
              <a:gd name="f5" fmla="val ss"/>
              <a:gd name="f6" fmla="val 0"/>
              <a:gd name="f7" fmla="*/ 5419351 1 1725033"/>
              <a:gd name="f8" fmla="val 39239"/>
              <a:gd name="f9" fmla="abs f3"/>
              <a:gd name="f10" fmla="abs f4"/>
              <a:gd name="f11" fmla="abs f5"/>
              <a:gd name="f12" fmla="val f6"/>
              <a:gd name="f13" fmla="val f8"/>
              <a:gd name="f14" fmla="+- 2700000 f2 0"/>
              <a:gd name="f15" fmla="?: f9 f3 1"/>
              <a:gd name="f16" fmla="?: f10 f4 1"/>
              <a:gd name="f17" fmla="?: f11 f5 1"/>
              <a:gd name="f18" fmla="*/ f14 f7 1"/>
              <a:gd name="f19" fmla="*/ f15 1 21600"/>
              <a:gd name="f20" fmla="*/ f16 1 21600"/>
              <a:gd name="f21" fmla="*/ 21600 f15 1"/>
              <a:gd name="f22" fmla="*/ 21600 f16 1"/>
              <a:gd name="f23" fmla="*/ f18 1 f1"/>
              <a:gd name="f24" fmla="min f20 f19"/>
              <a:gd name="f25" fmla="*/ f21 1 f17"/>
              <a:gd name="f26" fmla="*/ f22 1 f17"/>
              <a:gd name="f27" fmla="+- 0 0 f23"/>
              <a:gd name="f28" fmla="val f25"/>
              <a:gd name="f29" fmla="val f26"/>
              <a:gd name="f30" fmla="+- 0 0 f27"/>
              <a:gd name="f31" fmla="*/ f12 f24 1"/>
              <a:gd name="f32" fmla="+- f29 0 f12"/>
              <a:gd name="f33" fmla="+- f28 0 f12"/>
              <a:gd name="f34" fmla="*/ f30 f1 1"/>
              <a:gd name="f35" fmla="*/ f28 f24 1"/>
              <a:gd name="f36" fmla="*/ f29 f24 1"/>
              <a:gd name="f37" fmla="*/ f32 1 2"/>
              <a:gd name="f38" fmla="*/ f33 1 2"/>
              <a:gd name="f39" fmla="*/ f34 1 f7"/>
              <a:gd name="f40" fmla="+- f12 f37 0"/>
              <a:gd name="f41" fmla="+- f12 f38 0"/>
              <a:gd name="f42" fmla="*/ f38 98079 1"/>
              <a:gd name="f43" fmla="*/ f38 92388 1"/>
              <a:gd name="f44" fmla="*/ f38 83147 1"/>
              <a:gd name="f45" fmla="+- f39 0 f2"/>
              <a:gd name="f46" fmla="*/ f38 55557 1"/>
              <a:gd name="f47" fmla="*/ f38 38268 1"/>
              <a:gd name="f48" fmla="*/ f38 19509 1"/>
              <a:gd name="f49" fmla="*/ f37 98079 1"/>
              <a:gd name="f50" fmla="*/ f37 92388 1"/>
              <a:gd name="f51" fmla="*/ f37 83147 1"/>
              <a:gd name="f52" fmla="*/ f37 55557 1"/>
              <a:gd name="f53" fmla="*/ f37 38268 1"/>
              <a:gd name="f54" fmla="*/ f37 19509 1"/>
              <a:gd name="f55" fmla="*/ f38 f13 1"/>
              <a:gd name="f56" fmla="*/ f37 f13 1"/>
              <a:gd name="f57" fmla="*/ f42 1 100000"/>
              <a:gd name="f58" fmla="*/ f43 1 100000"/>
              <a:gd name="f59" fmla="*/ f44 1 100000"/>
              <a:gd name="f60" fmla="cos 1 f45"/>
              <a:gd name="f61" fmla="*/ f46 1 100000"/>
              <a:gd name="f62" fmla="*/ f47 1 100000"/>
              <a:gd name="f63" fmla="*/ f48 1 100000"/>
              <a:gd name="f64" fmla="*/ f49 1 100000"/>
              <a:gd name="f65" fmla="*/ f50 1 100000"/>
              <a:gd name="f66" fmla="*/ f51 1 100000"/>
              <a:gd name="f67" fmla="sin 1 f45"/>
              <a:gd name="f68" fmla="*/ f52 1 100000"/>
              <a:gd name="f69" fmla="*/ f53 1 100000"/>
              <a:gd name="f70" fmla="*/ f54 1 100000"/>
              <a:gd name="f71" fmla="*/ f55 1 50000"/>
              <a:gd name="f72" fmla="*/ f56 1 50000"/>
              <a:gd name="f73" fmla="*/ f40 f24 1"/>
              <a:gd name="f74" fmla="*/ f41 f24 1"/>
              <a:gd name="f75" fmla="+- 0 0 f60"/>
              <a:gd name="f76" fmla="+- 0 0 f67"/>
              <a:gd name="f77" fmla="+- f41 0 f57"/>
              <a:gd name="f78" fmla="+- f41 0 f58"/>
              <a:gd name="f79" fmla="+- f41 0 f59"/>
              <a:gd name="f80" fmla="+- f41 0 f61"/>
              <a:gd name="f81" fmla="+- f41 0 f62"/>
              <a:gd name="f82" fmla="+- f41 0 f63"/>
              <a:gd name="f83" fmla="+- f41 f63 0"/>
              <a:gd name="f84" fmla="+- f41 f62 0"/>
              <a:gd name="f85" fmla="+- f41 f61 0"/>
              <a:gd name="f86" fmla="+- f41 f59 0"/>
              <a:gd name="f87" fmla="+- f41 f58 0"/>
              <a:gd name="f88" fmla="+- f41 f57 0"/>
              <a:gd name="f89" fmla="+- f40 0 f64"/>
              <a:gd name="f90" fmla="+- f40 0 f65"/>
              <a:gd name="f91" fmla="+- f40 0 f66"/>
              <a:gd name="f92" fmla="+- f40 0 f68"/>
              <a:gd name="f93" fmla="+- f40 0 f69"/>
              <a:gd name="f94" fmla="+- f40 0 f70"/>
              <a:gd name="f95" fmla="+- f40 f70 0"/>
              <a:gd name="f96" fmla="+- f40 f69 0"/>
              <a:gd name="f97" fmla="+- f40 f68 0"/>
              <a:gd name="f98" fmla="+- f40 f66 0"/>
              <a:gd name="f99" fmla="+- f40 f65 0"/>
              <a:gd name="f100" fmla="+- f40 f64 0"/>
              <a:gd name="f101" fmla="*/ f71 99518 1"/>
              <a:gd name="f102" fmla="*/ f71 95694 1"/>
              <a:gd name="f103" fmla="*/ f71 88192 1"/>
              <a:gd name="f104" fmla="*/ f71 77301 1"/>
              <a:gd name="f105" fmla="*/ f71 63439 1"/>
              <a:gd name="f106" fmla="*/ f71 47140 1"/>
              <a:gd name="f107" fmla="*/ f71 29028 1"/>
              <a:gd name="f108" fmla="*/ f71 9802 1"/>
              <a:gd name="f109" fmla="*/ f72 99518 1"/>
              <a:gd name="f110" fmla="*/ f72 95694 1"/>
              <a:gd name="f111" fmla="*/ f72 88192 1"/>
              <a:gd name="f112" fmla="*/ f72 77301 1"/>
              <a:gd name="f113" fmla="*/ f72 63439 1"/>
              <a:gd name="f114" fmla="*/ f72 47140 1"/>
              <a:gd name="f115" fmla="*/ f72 29028 1"/>
              <a:gd name="f116" fmla="*/ f72 9802 1"/>
              <a:gd name="f117" fmla="+- 0 0 f75"/>
              <a:gd name="f118" fmla="+- 0 0 f76"/>
              <a:gd name="f119" fmla="*/ f101 1 100000"/>
              <a:gd name="f120" fmla="*/ f102 1 100000"/>
              <a:gd name="f121" fmla="*/ f103 1 100000"/>
              <a:gd name="f122" fmla="*/ f104 1 100000"/>
              <a:gd name="f123" fmla="*/ f105 1 100000"/>
              <a:gd name="f124" fmla="*/ f106 1 100000"/>
              <a:gd name="f125" fmla="*/ f107 1 100000"/>
              <a:gd name="f126" fmla="*/ f108 1 100000"/>
              <a:gd name="f127" fmla="*/ f109 1 100000"/>
              <a:gd name="f128" fmla="*/ f110 1 100000"/>
              <a:gd name="f129" fmla="*/ f111 1 100000"/>
              <a:gd name="f130" fmla="*/ f112 1 100000"/>
              <a:gd name="f131" fmla="*/ f113 1 100000"/>
              <a:gd name="f132" fmla="*/ f114 1 100000"/>
              <a:gd name="f133" fmla="*/ f115 1 100000"/>
              <a:gd name="f134" fmla="*/ f116 1 100000"/>
              <a:gd name="f135" fmla="*/ f77 f24 1"/>
              <a:gd name="f136" fmla="*/ f94 f24 1"/>
              <a:gd name="f137" fmla="*/ f78 f24 1"/>
              <a:gd name="f138" fmla="*/ f93 f24 1"/>
              <a:gd name="f139" fmla="*/ f79 f24 1"/>
              <a:gd name="f140" fmla="*/ f92 f24 1"/>
              <a:gd name="f141" fmla="*/ f80 f24 1"/>
              <a:gd name="f142" fmla="*/ f91 f24 1"/>
              <a:gd name="f143" fmla="*/ f81 f24 1"/>
              <a:gd name="f144" fmla="*/ f90 f24 1"/>
              <a:gd name="f145" fmla="*/ f82 f24 1"/>
              <a:gd name="f146" fmla="*/ f89 f24 1"/>
              <a:gd name="f147" fmla="*/ f83 f24 1"/>
              <a:gd name="f148" fmla="*/ f84 f24 1"/>
              <a:gd name="f149" fmla="*/ f85 f24 1"/>
              <a:gd name="f150" fmla="*/ f86 f24 1"/>
              <a:gd name="f151" fmla="*/ f87 f24 1"/>
              <a:gd name="f152" fmla="*/ f88 f24 1"/>
              <a:gd name="f153" fmla="*/ f95 f24 1"/>
              <a:gd name="f154" fmla="*/ f96 f24 1"/>
              <a:gd name="f155" fmla="*/ f97 f24 1"/>
              <a:gd name="f156" fmla="*/ f98 f24 1"/>
              <a:gd name="f157" fmla="*/ f99 f24 1"/>
              <a:gd name="f158" fmla="*/ f100 f24 1"/>
              <a:gd name="f159" fmla="*/ f117 f38 1"/>
              <a:gd name="f160" fmla="*/ f118 f37 1"/>
              <a:gd name="f161" fmla="+- f41 0 f119"/>
              <a:gd name="f162" fmla="+- f41 0 f120"/>
              <a:gd name="f163" fmla="+- f41 0 f121"/>
              <a:gd name="f164" fmla="+- f41 0 f122"/>
              <a:gd name="f165" fmla="+- f41 0 f123"/>
              <a:gd name="f166" fmla="+- f41 0 f124"/>
              <a:gd name="f167" fmla="+- f41 0 f125"/>
              <a:gd name="f168" fmla="+- f41 0 f126"/>
              <a:gd name="f169" fmla="+- f41 f126 0"/>
              <a:gd name="f170" fmla="+- f41 f125 0"/>
              <a:gd name="f171" fmla="+- f41 f124 0"/>
              <a:gd name="f172" fmla="+- f41 f123 0"/>
              <a:gd name="f173" fmla="+- f41 f122 0"/>
              <a:gd name="f174" fmla="+- f41 f121 0"/>
              <a:gd name="f175" fmla="+- f41 f120 0"/>
              <a:gd name="f176" fmla="+- f41 f119 0"/>
              <a:gd name="f177" fmla="+- f40 0 f127"/>
              <a:gd name="f178" fmla="+- f40 0 f128"/>
              <a:gd name="f179" fmla="+- f40 0 f129"/>
              <a:gd name="f180" fmla="+- f40 0 f130"/>
              <a:gd name="f181" fmla="+- f40 0 f131"/>
              <a:gd name="f182" fmla="+- f40 0 f132"/>
              <a:gd name="f183" fmla="+- f40 0 f133"/>
              <a:gd name="f184" fmla="+- f40 0 f134"/>
              <a:gd name="f185" fmla="+- f40 f134 0"/>
              <a:gd name="f186" fmla="+- f40 f133 0"/>
              <a:gd name="f187" fmla="+- f40 f132 0"/>
              <a:gd name="f188" fmla="+- f40 f131 0"/>
              <a:gd name="f189" fmla="+- f40 f130 0"/>
              <a:gd name="f190" fmla="+- f40 f129 0"/>
              <a:gd name="f191" fmla="+- f40 f128 0"/>
              <a:gd name="f192" fmla="+- f40 f127 0"/>
              <a:gd name="f193" fmla="*/ f117 f71 1"/>
              <a:gd name="f194" fmla="*/ f118 f72 1"/>
              <a:gd name="f195" fmla="+- f41 0 f159"/>
              <a:gd name="f196" fmla="+- f41 f159 0"/>
              <a:gd name="f197" fmla="+- f40 0 f160"/>
              <a:gd name="f198" fmla="+- f40 f160 0"/>
              <a:gd name="f199" fmla="+- f41 0 f193"/>
              <a:gd name="f200" fmla="+- f40 0 f194"/>
              <a:gd name="f201" fmla="+- f41 f193 0"/>
              <a:gd name="f202" fmla="+- f40 f194 0"/>
              <a:gd name="f203" fmla="*/ f161 f24 1"/>
              <a:gd name="f204" fmla="*/ f184 f24 1"/>
              <a:gd name="f205" fmla="*/ f162 f24 1"/>
              <a:gd name="f206" fmla="*/ f183 f24 1"/>
              <a:gd name="f207" fmla="*/ f163 f24 1"/>
              <a:gd name="f208" fmla="*/ f182 f24 1"/>
              <a:gd name="f209" fmla="*/ f164 f24 1"/>
              <a:gd name="f210" fmla="*/ f181 f24 1"/>
              <a:gd name="f211" fmla="*/ f165 f24 1"/>
              <a:gd name="f212" fmla="*/ f180 f24 1"/>
              <a:gd name="f213" fmla="*/ f166 f24 1"/>
              <a:gd name="f214" fmla="*/ f179 f24 1"/>
              <a:gd name="f215" fmla="*/ f167 f24 1"/>
              <a:gd name="f216" fmla="*/ f178 f24 1"/>
              <a:gd name="f217" fmla="*/ f168 f24 1"/>
              <a:gd name="f218" fmla="*/ f177 f24 1"/>
              <a:gd name="f219" fmla="*/ f169 f24 1"/>
              <a:gd name="f220" fmla="*/ f170 f24 1"/>
              <a:gd name="f221" fmla="*/ f171 f24 1"/>
              <a:gd name="f222" fmla="*/ f172 f24 1"/>
              <a:gd name="f223" fmla="*/ f173 f24 1"/>
              <a:gd name="f224" fmla="*/ f174 f24 1"/>
              <a:gd name="f225" fmla="*/ f175 f24 1"/>
              <a:gd name="f226" fmla="*/ f176 f24 1"/>
              <a:gd name="f227" fmla="*/ f185 f24 1"/>
              <a:gd name="f228" fmla="*/ f186 f24 1"/>
              <a:gd name="f229" fmla="*/ f187 f24 1"/>
              <a:gd name="f230" fmla="*/ f188 f24 1"/>
              <a:gd name="f231" fmla="*/ f189 f24 1"/>
              <a:gd name="f232" fmla="*/ f190 f24 1"/>
              <a:gd name="f233" fmla="*/ f191 f24 1"/>
              <a:gd name="f234" fmla="*/ f192 f24 1"/>
              <a:gd name="f235" fmla="*/ f199 f24 1"/>
              <a:gd name="f236" fmla="*/ f200 f24 1"/>
              <a:gd name="f237" fmla="*/ f201 f24 1"/>
              <a:gd name="f238" fmla="*/ f202 f24 1"/>
              <a:gd name="f239" fmla="*/ f195 f24 1"/>
              <a:gd name="f240" fmla="*/ f197 f24 1"/>
              <a:gd name="f241" fmla="*/ f196 f24 1"/>
              <a:gd name="f242" fmla="*/ f198 f24 1"/>
            </a:gdLst>
            <a:ahLst/>
            <a:cxnLst>
              <a:cxn ang="3cd4">
                <a:pos x="hc" y="t"/>
              </a:cxn>
              <a:cxn ang="0">
                <a:pos x="r" y="vc"/>
              </a:cxn>
              <a:cxn ang="cd4">
                <a:pos x="hc" y="b"/>
              </a:cxn>
              <a:cxn ang="cd2">
                <a:pos x="l" y="vc"/>
              </a:cxn>
            </a:cxnLst>
            <a:rect l="f235" t="f236" r="f237" b="f238"/>
            <a:pathLst>
              <a:path>
                <a:moveTo>
                  <a:pt x="f31" y="f73"/>
                </a:moveTo>
                <a:lnTo>
                  <a:pt x="f203" y="f204"/>
                </a:lnTo>
                <a:lnTo>
                  <a:pt x="f135" y="f136"/>
                </a:lnTo>
                <a:lnTo>
                  <a:pt x="f205" y="f206"/>
                </a:lnTo>
                <a:lnTo>
                  <a:pt x="f137" y="f138"/>
                </a:lnTo>
                <a:lnTo>
                  <a:pt x="f207" y="f208"/>
                </a:lnTo>
                <a:lnTo>
                  <a:pt x="f139" y="f140"/>
                </a:lnTo>
                <a:lnTo>
                  <a:pt x="f209" y="f210"/>
                </a:lnTo>
                <a:lnTo>
                  <a:pt x="f239" y="f240"/>
                </a:lnTo>
                <a:lnTo>
                  <a:pt x="f211" y="f212"/>
                </a:lnTo>
                <a:lnTo>
                  <a:pt x="f141" y="f142"/>
                </a:lnTo>
                <a:lnTo>
                  <a:pt x="f213" y="f214"/>
                </a:lnTo>
                <a:lnTo>
                  <a:pt x="f143" y="f144"/>
                </a:lnTo>
                <a:lnTo>
                  <a:pt x="f215" y="f216"/>
                </a:lnTo>
                <a:lnTo>
                  <a:pt x="f145" y="f146"/>
                </a:lnTo>
                <a:lnTo>
                  <a:pt x="f217" y="f218"/>
                </a:lnTo>
                <a:lnTo>
                  <a:pt x="f74" y="f31"/>
                </a:lnTo>
                <a:lnTo>
                  <a:pt x="f219" y="f218"/>
                </a:lnTo>
                <a:lnTo>
                  <a:pt x="f147" y="f146"/>
                </a:lnTo>
                <a:lnTo>
                  <a:pt x="f220" y="f216"/>
                </a:lnTo>
                <a:lnTo>
                  <a:pt x="f148" y="f144"/>
                </a:lnTo>
                <a:lnTo>
                  <a:pt x="f221" y="f214"/>
                </a:lnTo>
                <a:lnTo>
                  <a:pt x="f149" y="f142"/>
                </a:lnTo>
                <a:lnTo>
                  <a:pt x="f222" y="f212"/>
                </a:lnTo>
                <a:lnTo>
                  <a:pt x="f241" y="f240"/>
                </a:lnTo>
                <a:lnTo>
                  <a:pt x="f223" y="f210"/>
                </a:lnTo>
                <a:lnTo>
                  <a:pt x="f150" y="f140"/>
                </a:lnTo>
                <a:lnTo>
                  <a:pt x="f224" y="f208"/>
                </a:lnTo>
                <a:lnTo>
                  <a:pt x="f151" y="f138"/>
                </a:lnTo>
                <a:lnTo>
                  <a:pt x="f225" y="f206"/>
                </a:lnTo>
                <a:lnTo>
                  <a:pt x="f152" y="f136"/>
                </a:lnTo>
                <a:lnTo>
                  <a:pt x="f226" y="f204"/>
                </a:lnTo>
                <a:lnTo>
                  <a:pt x="f35" y="f73"/>
                </a:lnTo>
                <a:lnTo>
                  <a:pt x="f226" y="f227"/>
                </a:lnTo>
                <a:lnTo>
                  <a:pt x="f152" y="f153"/>
                </a:lnTo>
                <a:lnTo>
                  <a:pt x="f225" y="f228"/>
                </a:lnTo>
                <a:lnTo>
                  <a:pt x="f151" y="f154"/>
                </a:lnTo>
                <a:lnTo>
                  <a:pt x="f224" y="f229"/>
                </a:lnTo>
                <a:lnTo>
                  <a:pt x="f150" y="f155"/>
                </a:lnTo>
                <a:lnTo>
                  <a:pt x="f223" y="f230"/>
                </a:lnTo>
                <a:lnTo>
                  <a:pt x="f241" y="f242"/>
                </a:lnTo>
                <a:lnTo>
                  <a:pt x="f222" y="f231"/>
                </a:lnTo>
                <a:lnTo>
                  <a:pt x="f149" y="f156"/>
                </a:lnTo>
                <a:lnTo>
                  <a:pt x="f221" y="f232"/>
                </a:lnTo>
                <a:lnTo>
                  <a:pt x="f148" y="f157"/>
                </a:lnTo>
                <a:lnTo>
                  <a:pt x="f220" y="f233"/>
                </a:lnTo>
                <a:lnTo>
                  <a:pt x="f147" y="f158"/>
                </a:lnTo>
                <a:lnTo>
                  <a:pt x="f219" y="f234"/>
                </a:lnTo>
                <a:lnTo>
                  <a:pt x="f74" y="f36"/>
                </a:lnTo>
                <a:lnTo>
                  <a:pt x="f217" y="f234"/>
                </a:lnTo>
                <a:lnTo>
                  <a:pt x="f145" y="f158"/>
                </a:lnTo>
                <a:lnTo>
                  <a:pt x="f215" y="f233"/>
                </a:lnTo>
                <a:lnTo>
                  <a:pt x="f143" y="f157"/>
                </a:lnTo>
                <a:lnTo>
                  <a:pt x="f213" y="f232"/>
                </a:lnTo>
                <a:lnTo>
                  <a:pt x="f141" y="f156"/>
                </a:lnTo>
                <a:lnTo>
                  <a:pt x="f211" y="f231"/>
                </a:lnTo>
                <a:lnTo>
                  <a:pt x="f239" y="f242"/>
                </a:lnTo>
                <a:lnTo>
                  <a:pt x="f209" y="f230"/>
                </a:lnTo>
                <a:lnTo>
                  <a:pt x="f139" y="f155"/>
                </a:lnTo>
                <a:lnTo>
                  <a:pt x="f207" y="f229"/>
                </a:lnTo>
                <a:lnTo>
                  <a:pt x="f137" y="f154"/>
                </a:lnTo>
                <a:lnTo>
                  <a:pt x="f205" y="f228"/>
                </a:lnTo>
                <a:lnTo>
                  <a:pt x="f135" y="f153"/>
                </a:lnTo>
                <a:lnTo>
                  <a:pt x="f203" y="f227"/>
                </a:lnTo>
                <a:close/>
              </a:path>
            </a:pathLst>
          </a:custGeom>
          <a:solidFill>
            <a:srgbClr val="FFC9F9"/>
          </a:solidFill>
          <a:ln w="12701" cap="flat">
            <a:solidFill>
              <a:srgbClr val="172C51"/>
            </a:solidFill>
            <a:prstDash val="solid"/>
            <a:miter/>
          </a:ln>
        </p:spPr>
        <p:txBody>
          <a:bodyPr vert="horz" wrap="square" lIns="91440" tIns="45720" rIns="91440" bIns="45720" anchor="ctr" anchorCtr="0" compatLnSpc="1">
            <a:noAutofit/>
          </a:bodyPr>
          <a:lstStyle/>
          <a:p>
            <a:pPr algn="ctr">
              <a:lnSpc>
                <a:spcPct val="106000"/>
              </a:lnSpc>
              <a:spcAft>
                <a:spcPts val="800"/>
              </a:spcAft>
              <a:buNone/>
            </a:pPr>
            <a:endParaRPr lang="en-GB" sz="800" kern="150" dirty="0">
              <a:solidFill>
                <a:srgbClr val="000000"/>
              </a:solidFill>
              <a:effectLst/>
              <a:latin typeface="Dreaming Outloud Pro" panose="03050502040302030504" pitchFamily="66" charset="0"/>
              <a:ea typeface="Calibri" panose="020F0502020204030204" pitchFamily="34" charset="0"/>
              <a:cs typeface="Times New Roman" panose="02020603050405020304" pitchFamily="18" charset="0"/>
            </a:endParaRPr>
          </a:p>
          <a:p>
            <a:pPr algn="ctr">
              <a:lnSpc>
                <a:spcPct val="106000"/>
              </a:lnSpc>
              <a:spcAft>
                <a:spcPts val="800"/>
              </a:spcAft>
              <a:buNone/>
            </a:pPr>
            <a:r>
              <a:rPr lang="en-GB" sz="2800" kern="150" dirty="0">
                <a:solidFill>
                  <a:srgbClr val="000000"/>
                </a:solidFill>
                <a:effectLst/>
                <a:latin typeface="Dreaming Outloud Pro" panose="03050502040302030504" pitchFamily="66" charset="0"/>
                <a:ea typeface="Calibri" panose="020F0502020204030204" pitchFamily="34" charset="0"/>
                <a:cs typeface="Times New Roman" panose="02020603050405020304" pitchFamily="18" charset="0"/>
              </a:rPr>
              <a:t>Step 1</a:t>
            </a:r>
            <a:endParaRPr lang="en-GB" sz="2800" kern="15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800"/>
              </a:spcAft>
              <a:buNone/>
            </a:pPr>
            <a:r>
              <a:rPr lang="en-GB" sz="1100" kern="15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39797434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4327F-FE78-54BC-0801-D756132C4EB3}"/>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C8F0E134-C89B-DB4E-8544-95DB1AC7F5D0}"/>
              </a:ext>
            </a:extLst>
          </p:cNvPr>
          <p:cNvPicPr>
            <a:picLocks noChangeAspect="1"/>
          </p:cNvPicPr>
          <p:nvPr/>
        </p:nvPicPr>
        <p:blipFill rotWithShape="1">
          <a:blip r:embed="rId2">
            <a:extLst>
              <a:ext uri="{28A0092B-C50C-407E-A947-70E740481C1C}">
                <a14:useLocalDpi xmlns:a14="http://schemas.microsoft.com/office/drawing/2010/main" val="0"/>
              </a:ext>
            </a:extLst>
          </a:blip>
          <a:srcRect b="25721"/>
          <a:stretch/>
        </p:blipFill>
        <p:spPr>
          <a:xfrm>
            <a:off x="0" y="6020972"/>
            <a:ext cx="2414740" cy="837028"/>
          </a:xfrm>
          <a:prstGeom prst="rect">
            <a:avLst/>
          </a:prstGeom>
        </p:spPr>
      </p:pic>
      <p:sp>
        <p:nvSpPr>
          <p:cNvPr id="2" name="Title 1">
            <a:extLst>
              <a:ext uri="{FF2B5EF4-FFF2-40B4-BE49-F238E27FC236}">
                <a16:creationId xmlns:a16="http://schemas.microsoft.com/office/drawing/2014/main" id="{D5CCB37D-60F7-EE0E-19E7-996533C9F434}"/>
              </a:ext>
            </a:extLst>
          </p:cNvPr>
          <p:cNvSpPr>
            <a:spLocks noGrp="1"/>
          </p:cNvSpPr>
          <p:nvPr>
            <p:ph type="title"/>
          </p:nvPr>
        </p:nvSpPr>
        <p:spPr>
          <a:xfrm>
            <a:off x="129671" y="69012"/>
            <a:ext cx="11080346" cy="1356360"/>
          </a:xfrm>
        </p:spPr>
        <p:txBody>
          <a:bodyPr>
            <a:noAutofit/>
          </a:bodyPr>
          <a:lstStyle/>
          <a:p>
            <a:pPr algn="ctr"/>
            <a:r>
              <a:rPr lang="en-GB" sz="3400" b="1" dirty="0">
                <a:latin typeface="Dreaming Outloud Pro" panose="03050502040302030504" pitchFamily="66" charset="0"/>
                <a:cs typeface="Dreaming Outloud Pro" panose="03050502040302030504" pitchFamily="66" charset="0"/>
              </a:rPr>
              <a:t>How do you decide whether a child has SEND?</a:t>
            </a:r>
            <a:br>
              <a:rPr lang="en-GB" sz="3400" b="1" dirty="0">
                <a:latin typeface="Ink Free" panose="03080402000500000000" pitchFamily="66" charset="0"/>
              </a:rPr>
            </a:br>
            <a:r>
              <a:rPr lang="en-GB" sz="1600" dirty="0">
                <a:latin typeface="Century Gothic" panose="020B0502020202020204" pitchFamily="34" charset="0"/>
              </a:rPr>
              <a:t>We use the graduated approach to make decision about whether a child has SEND. We have 3 key steps we follow.</a:t>
            </a:r>
            <a:br>
              <a:rPr lang="en-GB" sz="3200" dirty="0"/>
            </a:br>
            <a:endParaRPr lang="en-GB" sz="3400" dirty="0"/>
          </a:p>
        </p:txBody>
      </p:sp>
      <p:pic>
        <p:nvPicPr>
          <p:cNvPr id="7" name="Picture 6">
            <a:extLst>
              <a:ext uri="{FF2B5EF4-FFF2-40B4-BE49-F238E27FC236}">
                <a16:creationId xmlns:a16="http://schemas.microsoft.com/office/drawing/2014/main" id="{B3084BDF-0595-FA6F-41DE-24DC05D7090A}"/>
              </a:ext>
            </a:extLst>
          </p:cNvPr>
          <p:cNvPicPr/>
          <p:nvPr/>
        </p:nvPicPr>
        <p:blipFill>
          <a:blip r:embed="rId3">
            <a:extLst>
              <a:ext uri="{28A0092B-C50C-407E-A947-70E740481C1C}">
                <a14:useLocalDpi xmlns:a14="http://schemas.microsoft.com/office/drawing/2010/main" val="0"/>
              </a:ext>
            </a:extLst>
          </a:blip>
          <a:srcRect l="24821" t="8540" r="70573" b="84698"/>
          <a:stretch>
            <a:fillRect/>
          </a:stretch>
        </p:blipFill>
        <p:spPr>
          <a:xfrm>
            <a:off x="11077502" y="0"/>
            <a:ext cx="1114498" cy="974088"/>
          </a:xfrm>
          <a:prstGeom prst="rect">
            <a:avLst/>
          </a:prstGeom>
        </p:spPr>
      </p:pic>
      <p:sp>
        <p:nvSpPr>
          <p:cNvPr id="5" name="Text Box 7">
            <a:extLst>
              <a:ext uri="{FF2B5EF4-FFF2-40B4-BE49-F238E27FC236}">
                <a16:creationId xmlns:a16="http://schemas.microsoft.com/office/drawing/2014/main" id="{CADCAB46-3D4A-C93A-C913-723F04A8A8E8}"/>
              </a:ext>
            </a:extLst>
          </p:cNvPr>
          <p:cNvSpPr txBox="1"/>
          <p:nvPr/>
        </p:nvSpPr>
        <p:spPr>
          <a:xfrm>
            <a:off x="1743875" y="1166359"/>
            <a:ext cx="10318454" cy="5474365"/>
          </a:xfrm>
          <a:custGeom>
            <a:avLst/>
            <a:gdLst>
              <a:gd name="connsiteX0" fmla="*/ 0 w 10318454"/>
              <a:gd name="connsiteY0" fmla="*/ 0 h 5474365"/>
              <a:gd name="connsiteX1" fmla="*/ 470063 w 10318454"/>
              <a:gd name="connsiteY1" fmla="*/ 0 h 5474365"/>
              <a:gd name="connsiteX2" fmla="*/ 1249679 w 10318454"/>
              <a:gd name="connsiteY2" fmla="*/ 0 h 5474365"/>
              <a:gd name="connsiteX3" fmla="*/ 1616558 w 10318454"/>
              <a:gd name="connsiteY3" fmla="*/ 0 h 5474365"/>
              <a:gd name="connsiteX4" fmla="*/ 2396174 w 10318454"/>
              <a:gd name="connsiteY4" fmla="*/ 0 h 5474365"/>
              <a:gd name="connsiteX5" fmla="*/ 2969422 w 10318454"/>
              <a:gd name="connsiteY5" fmla="*/ 0 h 5474365"/>
              <a:gd name="connsiteX6" fmla="*/ 3542669 w 10318454"/>
              <a:gd name="connsiteY6" fmla="*/ 0 h 5474365"/>
              <a:gd name="connsiteX7" fmla="*/ 3806363 w 10318454"/>
              <a:gd name="connsiteY7" fmla="*/ 0 h 5474365"/>
              <a:gd name="connsiteX8" fmla="*/ 4482795 w 10318454"/>
              <a:gd name="connsiteY8" fmla="*/ 0 h 5474365"/>
              <a:gd name="connsiteX9" fmla="*/ 4952858 w 10318454"/>
              <a:gd name="connsiteY9" fmla="*/ 0 h 5474365"/>
              <a:gd name="connsiteX10" fmla="*/ 5319736 w 10318454"/>
              <a:gd name="connsiteY10" fmla="*/ 0 h 5474365"/>
              <a:gd name="connsiteX11" fmla="*/ 5996168 w 10318454"/>
              <a:gd name="connsiteY11" fmla="*/ 0 h 5474365"/>
              <a:gd name="connsiteX12" fmla="*/ 6259862 w 10318454"/>
              <a:gd name="connsiteY12" fmla="*/ 0 h 5474365"/>
              <a:gd name="connsiteX13" fmla="*/ 6936294 w 10318454"/>
              <a:gd name="connsiteY13" fmla="*/ 0 h 5474365"/>
              <a:gd name="connsiteX14" fmla="*/ 7303172 w 10318454"/>
              <a:gd name="connsiteY14" fmla="*/ 0 h 5474365"/>
              <a:gd name="connsiteX15" fmla="*/ 7979604 w 10318454"/>
              <a:gd name="connsiteY15" fmla="*/ 0 h 5474365"/>
              <a:gd name="connsiteX16" fmla="*/ 8759221 w 10318454"/>
              <a:gd name="connsiteY16" fmla="*/ 0 h 5474365"/>
              <a:gd name="connsiteX17" fmla="*/ 9435653 w 10318454"/>
              <a:gd name="connsiteY17" fmla="*/ 0 h 5474365"/>
              <a:gd name="connsiteX18" fmla="*/ 10318454 w 10318454"/>
              <a:gd name="connsiteY18" fmla="*/ 0 h 5474365"/>
              <a:gd name="connsiteX19" fmla="*/ 10318454 w 10318454"/>
              <a:gd name="connsiteY19" fmla="*/ 547437 h 5474365"/>
              <a:gd name="connsiteX20" fmla="*/ 10318454 w 10318454"/>
              <a:gd name="connsiteY20" fmla="*/ 1204360 h 5474365"/>
              <a:gd name="connsiteX21" fmla="*/ 10318454 w 10318454"/>
              <a:gd name="connsiteY21" fmla="*/ 1806540 h 5474365"/>
              <a:gd name="connsiteX22" fmla="*/ 10318454 w 10318454"/>
              <a:gd name="connsiteY22" fmla="*/ 2463464 h 5474365"/>
              <a:gd name="connsiteX23" fmla="*/ 10318454 w 10318454"/>
              <a:gd name="connsiteY23" fmla="*/ 3120388 h 5474365"/>
              <a:gd name="connsiteX24" fmla="*/ 10318454 w 10318454"/>
              <a:gd name="connsiteY24" fmla="*/ 3503594 h 5474365"/>
              <a:gd name="connsiteX25" fmla="*/ 10318454 w 10318454"/>
              <a:gd name="connsiteY25" fmla="*/ 3996286 h 5474365"/>
              <a:gd name="connsiteX26" fmla="*/ 10318454 w 10318454"/>
              <a:gd name="connsiteY26" fmla="*/ 4598467 h 5474365"/>
              <a:gd name="connsiteX27" fmla="*/ 10318454 w 10318454"/>
              <a:gd name="connsiteY27" fmla="*/ 5474365 h 5474365"/>
              <a:gd name="connsiteX28" fmla="*/ 9538837 w 10318454"/>
              <a:gd name="connsiteY28" fmla="*/ 5474365 h 5474365"/>
              <a:gd name="connsiteX29" fmla="*/ 9068775 w 10318454"/>
              <a:gd name="connsiteY29" fmla="*/ 5474365 h 5474365"/>
              <a:gd name="connsiteX30" fmla="*/ 8598712 w 10318454"/>
              <a:gd name="connsiteY30" fmla="*/ 5474365 h 5474365"/>
              <a:gd name="connsiteX31" fmla="*/ 7819095 w 10318454"/>
              <a:gd name="connsiteY31" fmla="*/ 5474365 h 5474365"/>
              <a:gd name="connsiteX32" fmla="*/ 7245848 w 10318454"/>
              <a:gd name="connsiteY32" fmla="*/ 5474365 h 5474365"/>
              <a:gd name="connsiteX33" fmla="*/ 6982154 w 10318454"/>
              <a:gd name="connsiteY33" fmla="*/ 5474365 h 5474365"/>
              <a:gd name="connsiteX34" fmla="*/ 6512091 w 10318454"/>
              <a:gd name="connsiteY34" fmla="*/ 5474365 h 5474365"/>
              <a:gd name="connsiteX35" fmla="*/ 5835659 w 10318454"/>
              <a:gd name="connsiteY35" fmla="*/ 5474365 h 5474365"/>
              <a:gd name="connsiteX36" fmla="*/ 5365596 w 10318454"/>
              <a:gd name="connsiteY36" fmla="*/ 5474365 h 5474365"/>
              <a:gd name="connsiteX37" fmla="*/ 4585980 w 10318454"/>
              <a:gd name="connsiteY37" fmla="*/ 5474365 h 5474365"/>
              <a:gd name="connsiteX38" fmla="*/ 3806363 w 10318454"/>
              <a:gd name="connsiteY38" fmla="*/ 5474365 h 5474365"/>
              <a:gd name="connsiteX39" fmla="*/ 3026747 w 10318454"/>
              <a:gd name="connsiteY39" fmla="*/ 5474365 h 5474365"/>
              <a:gd name="connsiteX40" fmla="*/ 2763053 w 10318454"/>
              <a:gd name="connsiteY40" fmla="*/ 5474365 h 5474365"/>
              <a:gd name="connsiteX41" fmla="*/ 1983436 w 10318454"/>
              <a:gd name="connsiteY41" fmla="*/ 5474365 h 5474365"/>
              <a:gd name="connsiteX42" fmla="*/ 1307004 w 10318454"/>
              <a:gd name="connsiteY42" fmla="*/ 5474365 h 5474365"/>
              <a:gd name="connsiteX43" fmla="*/ 940126 w 10318454"/>
              <a:gd name="connsiteY43" fmla="*/ 5474365 h 5474365"/>
              <a:gd name="connsiteX44" fmla="*/ 0 w 10318454"/>
              <a:gd name="connsiteY44" fmla="*/ 5474365 h 5474365"/>
              <a:gd name="connsiteX45" fmla="*/ 0 w 10318454"/>
              <a:gd name="connsiteY45" fmla="*/ 4817441 h 5474365"/>
              <a:gd name="connsiteX46" fmla="*/ 0 w 10318454"/>
              <a:gd name="connsiteY46" fmla="*/ 4215261 h 5474365"/>
              <a:gd name="connsiteX47" fmla="*/ 0 w 10318454"/>
              <a:gd name="connsiteY47" fmla="*/ 3832055 h 5474365"/>
              <a:gd name="connsiteX48" fmla="*/ 0 w 10318454"/>
              <a:gd name="connsiteY48" fmla="*/ 3394106 h 5474365"/>
              <a:gd name="connsiteX49" fmla="*/ 0 w 10318454"/>
              <a:gd name="connsiteY49" fmla="*/ 2901413 h 5474365"/>
              <a:gd name="connsiteX50" fmla="*/ 0 w 10318454"/>
              <a:gd name="connsiteY50" fmla="*/ 2463464 h 5474365"/>
              <a:gd name="connsiteX51" fmla="*/ 0 w 10318454"/>
              <a:gd name="connsiteY51" fmla="*/ 1861284 h 5474365"/>
              <a:gd name="connsiteX52" fmla="*/ 0 w 10318454"/>
              <a:gd name="connsiteY52" fmla="*/ 1423335 h 5474365"/>
              <a:gd name="connsiteX53" fmla="*/ 0 w 10318454"/>
              <a:gd name="connsiteY53" fmla="*/ 766411 h 5474365"/>
              <a:gd name="connsiteX54" fmla="*/ 0 w 10318454"/>
              <a:gd name="connsiteY54" fmla="*/ 0 h 5474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10318454" h="5474365" fill="none" extrusionOk="0">
                <a:moveTo>
                  <a:pt x="0" y="0"/>
                </a:moveTo>
                <a:cubicBezTo>
                  <a:pt x="224705" y="-48235"/>
                  <a:pt x="297526" y="17120"/>
                  <a:pt x="470063" y="0"/>
                </a:cubicBezTo>
                <a:cubicBezTo>
                  <a:pt x="642600" y="-17120"/>
                  <a:pt x="999658" y="33501"/>
                  <a:pt x="1249679" y="0"/>
                </a:cubicBezTo>
                <a:cubicBezTo>
                  <a:pt x="1499700" y="-33501"/>
                  <a:pt x="1511018" y="28472"/>
                  <a:pt x="1616558" y="0"/>
                </a:cubicBezTo>
                <a:cubicBezTo>
                  <a:pt x="1722098" y="-28472"/>
                  <a:pt x="2125811" y="28651"/>
                  <a:pt x="2396174" y="0"/>
                </a:cubicBezTo>
                <a:cubicBezTo>
                  <a:pt x="2666537" y="-28651"/>
                  <a:pt x="2687227" y="30113"/>
                  <a:pt x="2969422" y="0"/>
                </a:cubicBezTo>
                <a:cubicBezTo>
                  <a:pt x="3251617" y="-30113"/>
                  <a:pt x="3357014" y="25217"/>
                  <a:pt x="3542669" y="0"/>
                </a:cubicBezTo>
                <a:cubicBezTo>
                  <a:pt x="3728324" y="-25217"/>
                  <a:pt x="3687541" y="8085"/>
                  <a:pt x="3806363" y="0"/>
                </a:cubicBezTo>
                <a:cubicBezTo>
                  <a:pt x="3925185" y="-8085"/>
                  <a:pt x="4259297" y="19953"/>
                  <a:pt x="4482795" y="0"/>
                </a:cubicBezTo>
                <a:cubicBezTo>
                  <a:pt x="4706293" y="-19953"/>
                  <a:pt x="4746206" y="38827"/>
                  <a:pt x="4952858" y="0"/>
                </a:cubicBezTo>
                <a:cubicBezTo>
                  <a:pt x="5159510" y="-38827"/>
                  <a:pt x="5212629" y="20192"/>
                  <a:pt x="5319736" y="0"/>
                </a:cubicBezTo>
                <a:cubicBezTo>
                  <a:pt x="5426843" y="-20192"/>
                  <a:pt x="5853235" y="22842"/>
                  <a:pt x="5996168" y="0"/>
                </a:cubicBezTo>
                <a:cubicBezTo>
                  <a:pt x="6139101" y="-22842"/>
                  <a:pt x="6131271" y="11903"/>
                  <a:pt x="6259862" y="0"/>
                </a:cubicBezTo>
                <a:cubicBezTo>
                  <a:pt x="6388453" y="-11903"/>
                  <a:pt x="6685661" y="5052"/>
                  <a:pt x="6936294" y="0"/>
                </a:cubicBezTo>
                <a:cubicBezTo>
                  <a:pt x="7186927" y="-5052"/>
                  <a:pt x="7199106" y="33594"/>
                  <a:pt x="7303172" y="0"/>
                </a:cubicBezTo>
                <a:cubicBezTo>
                  <a:pt x="7407238" y="-33594"/>
                  <a:pt x="7787238" y="45708"/>
                  <a:pt x="7979604" y="0"/>
                </a:cubicBezTo>
                <a:cubicBezTo>
                  <a:pt x="8171970" y="-45708"/>
                  <a:pt x="8455112" y="79587"/>
                  <a:pt x="8759221" y="0"/>
                </a:cubicBezTo>
                <a:cubicBezTo>
                  <a:pt x="9063330" y="-79587"/>
                  <a:pt x="9181607" y="11101"/>
                  <a:pt x="9435653" y="0"/>
                </a:cubicBezTo>
                <a:cubicBezTo>
                  <a:pt x="9689699" y="-11101"/>
                  <a:pt x="9921155" y="2604"/>
                  <a:pt x="10318454" y="0"/>
                </a:cubicBezTo>
                <a:cubicBezTo>
                  <a:pt x="10335453" y="157127"/>
                  <a:pt x="10289891" y="296076"/>
                  <a:pt x="10318454" y="547437"/>
                </a:cubicBezTo>
                <a:cubicBezTo>
                  <a:pt x="10347017" y="798798"/>
                  <a:pt x="10316357" y="894874"/>
                  <a:pt x="10318454" y="1204360"/>
                </a:cubicBezTo>
                <a:cubicBezTo>
                  <a:pt x="10320551" y="1513846"/>
                  <a:pt x="10258595" y="1671841"/>
                  <a:pt x="10318454" y="1806540"/>
                </a:cubicBezTo>
                <a:cubicBezTo>
                  <a:pt x="10378313" y="1941239"/>
                  <a:pt x="10283406" y="2206892"/>
                  <a:pt x="10318454" y="2463464"/>
                </a:cubicBezTo>
                <a:cubicBezTo>
                  <a:pt x="10353502" y="2720036"/>
                  <a:pt x="10294719" y="2983230"/>
                  <a:pt x="10318454" y="3120388"/>
                </a:cubicBezTo>
                <a:cubicBezTo>
                  <a:pt x="10342189" y="3257546"/>
                  <a:pt x="10315762" y="3397346"/>
                  <a:pt x="10318454" y="3503594"/>
                </a:cubicBezTo>
                <a:cubicBezTo>
                  <a:pt x="10321146" y="3609842"/>
                  <a:pt x="10289514" y="3764802"/>
                  <a:pt x="10318454" y="3996286"/>
                </a:cubicBezTo>
                <a:cubicBezTo>
                  <a:pt x="10347394" y="4227770"/>
                  <a:pt x="10290915" y="4326658"/>
                  <a:pt x="10318454" y="4598467"/>
                </a:cubicBezTo>
                <a:cubicBezTo>
                  <a:pt x="10345993" y="4870276"/>
                  <a:pt x="10272708" y="5252494"/>
                  <a:pt x="10318454" y="5474365"/>
                </a:cubicBezTo>
                <a:cubicBezTo>
                  <a:pt x="10045537" y="5514498"/>
                  <a:pt x="9747882" y="5398199"/>
                  <a:pt x="9538837" y="5474365"/>
                </a:cubicBezTo>
                <a:cubicBezTo>
                  <a:pt x="9329792" y="5550531"/>
                  <a:pt x="9225352" y="5445929"/>
                  <a:pt x="9068775" y="5474365"/>
                </a:cubicBezTo>
                <a:cubicBezTo>
                  <a:pt x="8912198" y="5502801"/>
                  <a:pt x="8719452" y="5430453"/>
                  <a:pt x="8598712" y="5474365"/>
                </a:cubicBezTo>
                <a:cubicBezTo>
                  <a:pt x="8477972" y="5518277"/>
                  <a:pt x="8119159" y="5409886"/>
                  <a:pt x="7819095" y="5474365"/>
                </a:cubicBezTo>
                <a:cubicBezTo>
                  <a:pt x="7519031" y="5538844"/>
                  <a:pt x="7399231" y="5440470"/>
                  <a:pt x="7245848" y="5474365"/>
                </a:cubicBezTo>
                <a:cubicBezTo>
                  <a:pt x="7092465" y="5508260"/>
                  <a:pt x="7078613" y="5450092"/>
                  <a:pt x="6982154" y="5474365"/>
                </a:cubicBezTo>
                <a:cubicBezTo>
                  <a:pt x="6885695" y="5498638"/>
                  <a:pt x="6718176" y="5442926"/>
                  <a:pt x="6512091" y="5474365"/>
                </a:cubicBezTo>
                <a:cubicBezTo>
                  <a:pt x="6306006" y="5505804"/>
                  <a:pt x="6074750" y="5453309"/>
                  <a:pt x="5835659" y="5474365"/>
                </a:cubicBezTo>
                <a:cubicBezTo>
                  <a:pt x="5596568" y="5495421"/>
                  <a:pt x="5505183" y="5443270"/>
                  <a:pt x="5365596" y="5474365"/>
                </a:cubicBezTo>
                <a:cubicBezTo>
                  <a:pt x="5226009" y="5505460"/>
                  <a:pt x="4848305" y="5455189"/>
                  <a:pt x="4585980" y="5474365"/>
                </a:cubicBezTo>
                <a:cubicBezTo>
                  <a:pt x="4323655" y="5493541"/>
                  <a:pt x="3985494" y="5398569"/>
                  <a:pt x="3806363" y="5474365"/>
                </a:cubicBezTo>
                <a:cubicBezTo>
                  <a:pt x="3627232" y="5550161"/>
                  <a:pt x="3189795" y="5406627"/>
                  <a:pt x="3026747" y="5474365"/>
                </a:cubicBezTo>
                <a:cubicBezTo>
                  <a:pt x="2863699" y="5542103"/>
                  <a:pt x="2867196" y="5458884"/>
                  <a:pt x="2763053" y="5474365"/>
                </a:cubicBezTo>
                <a:cubicBezTo>
                  <a:pt x="2658910" y="5489846"/>
                  <a:pt x="2224944" y="5447829"/>
                  <a:pt x="1983436" y="5474365"/>
                </a:cubicBezTo>
                <a:cubicBezTo>
                  <a:pt x="1741928" y="5500901"/>
                  <a:pt x="1612425" y="5465618"/>
                  <a:pt x="1307004" y="5474365"/>
                </a:cubicBezTo>
                <a:cubicBezTo>
                  <a:pt x="1001583" y="5483112"/>
                  <a:pt x="1088717" y="5435008"/>
                  <a:pt x="940126" y="5474365"/>
                </a:cubicBezTo>
                <a:cubicBezTo>
                  <a:pt x="791535" y="5513722"/>
                  <a:pt x="290226" y="5439833"/>
                  <a:pt x="0" y="5474365"/>
                </a:cubicBezTo>
                <a:cubicBezTo>
                  <a:pt x="-41613" y="5235925"/>
                  <a:pt x="26764" y="5029022"/>
                  <a:pt x="0" y="4817441"/>
                </a:cubicBezTo>
                <a:cubicBezTo>
                  <a:pt x="-26764" y="4605860"/>
                  <a:pt x="63254" y="4424977"/>
                  <a:pt x="0" y="4215261"/>
                </a:cubicBezTo>
                <a:cubicBezTo>
                  <a:pt x="-63254" y="4005545"/>
                  <a:pt x="44277" y="4007596"/>
                  <a:pt x="0" y="3832055"/>
                </a:cubicBezTo>
                <a:cubicBezTo>
                  <a:pt x="-44277" y="3656514"/>
                  <a:pt x="2428" y="3553257"/>
                  <a:pt x="0" y="3394106"/>
                </a:cubicBezTo>
                <a:cubicBezTo>
                  <a:pt x="-2428" y="3234955"/>
                  <a:pt x="7370" y="3077399"/>
                  <a:pt x="0" y="2901413"/>
                </a:cubicBezTo>
                <a:cubicBezTo>
                  <a:pt x="-7370" y="2725427"/>
                  <a:pt x="36156" y="2594228"/>
                  <a:pt x="0" y="2463464"/>
                </a:cubicBezTo>
                <a:cubicBezTo>
                  <a:pt x="-36156" y="2332700"/>
                  <a:pt x="3434" y="2049933"/>
                  <a:pt x="0" y="1861284"/>
                </a:cubicBezTo>
                <a:cubicBezTo>
                  <a:pt x="-3434" y="1672635"/>
                  <a:pt x="37476" y="1563236"/>
                  <a:pt x="0" y="1423335"/>
                </a:cubicBezTo>
                <a:cubicBezTo>
                  <a:pt x="-37476" y="1283434"/>
                  <a:pt x="13407" y="961496"/>
                  <a:pt x="0" y="766411"/>
                </a:cubicBezTo>
                <a:cubicBezTo>
                  <a:pt x="-13407" y="571326"/>
                  <a:pt x="90942" y="328525"/>
                  <a:pt x="0" y="0"/>
                </a:cubicBezTo>
                <a:close/>
              </a:path>
              <a:path w="10318454" h="5474365" stroke="0" extrusionOk="0">
                <a:moveTo>
                  <a:pt x="0" y="0"/>
                </a:moveTo>
                <a:cubicBezTo>
                  <a:pt x="171064" y="-17616"/>
                  <a:pt x="487743" y="12186"/>
                  <a:pt x="779617" y="0"/>
                </a:cubicBezTo>
                <a:cubicBezTo>
                  <a:pt x="1071491" y="-12186"/>
                  <a:pt x="1137075" y="583"/>
                  <a:pt x="1352864" y="0"/>
                </a:cubicBezTo>
                <a:cubicBezTo>
                  <a:pt x="1568653" y="-583"/>
                  <a:pt x="1810687" y="52677"/>
                  <a:pt x="1926111" y="0"/>
                </a:cubicBezTo>
                <a:cubicBezTo>
                  <a:pt x="2041535" y="-52677"/>
                  <a:pt x="2193884" y="5635"/>
                  <a:pt x="2292990" y="0"/>
                </a:cubicBezTo>
                <a:cubicBezTo>
                  <a:pt x="2392096" y="-5635"/>
                  <a:pt x="2574072" y="39589"/>
                  <a:pt x="2659868" y="0"/>
                </a:cubicBezTo>
                <a:cubicBezTo>
                  <a:pt x="2745664" y="-39589"/>
                  <a:pt x="3195559" y="26592"/>
                  <a:pt x="3439485" y="0"/>
                </a:cubicBezTo>
                <a:cubicBezTo>
                  <a:pt x="3683411" y="-26592"/>
                  <a:pt x="3790823" y="32566"/>
                  <a:pt x="4012732" y="0"/>
                </a:cubicBezTo>
                <a:cubicBezTo>
                  <a:pt x="4234641" y="-32566"/>
                  <a:pt x="4269883" y="29128"/>
                  <a:pt x="4482795" y="0"/>
                </a:cubicBezTo>
                <a:cubicBezTo>
                  <a:pt x="4695707" y="-29128"/>
                  <a:pt x="4960669" y="56280"/>
                  <a:pt x="5159227" y="0"/>
                </a:cubicBezTo>
                <a:cubicBezTo>
                  <a:pt x="5357785" y="-56280"/>
                  <a:pt x="5346473" y="15521"/>
                  <a:pt x="5422921" y="0"/>
                </a:cubicBezTo>
                <a:cubicBezTo>
                  <a:pt x="5499369" y="-15521"/>
                  <a:pt x="5680891" y="41"/>
                  <a:pt x="5892984" y="0"/>
                </a:cubicBezTo>
                <a:cubicBezTo>
                  <a:pt x="6105077" y="-41"/>
                  <a:pt x="6099182" y="19222"/>
                  <a:pt x="6156678" y="0"/>
                </a:cubicBezTo>
                <a:cubicBezTo>
                  <a:pt x="6214174" y="-19222"/>
                  <a:pt x="6303916" y="18558"/>
                  <a:pt x="6420371" y="0"/>
                </a:cubicBezTo>
                <a:cubicBezTo>
                  <a:pt x="6536826" y="-18558"/>
                  <a:pt x="6651213" y="20199"/>
                  <a:pt x="6787250" y="0"/>
                </a:cubicBezTo>
                <a:cubicBezTo>
                  <a:pt x="6923287" y="-20199"/>
                  <a:pt x="7045140" y="18304"/>
                  <a:pt x="7257313" y="0"/>
                </a:cubicBezTo>
                <a:cubicBezTo>
                  <a:pt x="7469486" y="-18304"/>
                  <a:pt x="7407232" y="2948"/>
                  <a:pt x="7521006" y="0"/>
                </a:cubicBezTo>
                <a:cubicBezTo>
                  <a:pt x="7634780" y="-2948"/>
                  <a:pt x="7678962" y="29739"/>
                  <a:pt x="7784700" y="0"/>
                </a:cubicBezTo>
                <a:cubicBezTo>
                  <a:pt x="7890438" y="-29739"/>
                  <a:pt x="8198645" y="17707"/>
                  <a:pt x="8357948" y="0"/>
                </a:cubicBezTo>
                <a:cubicBezTo>
                  <a:pt x="8517251" y="-17707"/>
                  <a:pt x="8776390" y="27031"/>
                  <a:pt x="8931195" y="0"/>
                </a:cubicBezTo>
                <a:cubicBezTo>
                  <a:pt x="9086000" y="-27031"/>
                  <a:pt x="9139602" y="9607"/>
                  <a:pt x="9298074" y="0"/>
                </a:cubicBezTo>
                <a:cubicBezTo>
                  <a:pt x="9456546" y="-9607"/>
                  <a:pt x="10079143" y="3771"/>
                  <a:pt x="10318454" y="0"/>
                </a:cubicBezTo>
                <a:cubicBezTo>
                  <a:pt x="10332759" y="129603"/>
                  <a:pt x="10259822" y="318000"/>
                  <a:pt x="10318454" y="492693"/>
                </a:cubicBezTo>
                <a:cubicBezTo>
                  <a:pt x="10377086" y="667386"/>
                  <a:pt x="10265552" y="781693"/>
                  <a:pt x="10318454" y="1040129"/>
                </a:cubicBezTo>
                <a:cubicBezTo>
                  <a:pt x="10371356" y="1298565"/>
                  <a:pt x="10291342" y="1485487"/>
                  <a:pt x="10318454" y="1642310"/>
                </a:cubicBezTo>
                <a:cubicBezTo>
                  <a:pt x="10345566" y="1799133"/>
                  <a:pt x="10311121" y="1903190"/>
                  <a:pt x="10318454" y="2080259"/>
                </a:cubicBezTo>
                <a:cubicBezTo>
                  <a:pt x="10325787" y="2257328"/>
                  <a:pt x="10303473" y="2430088"/>
                  <a:pt x="10318454" y="2737183"/>
                </a:cubicBezTo>
                <a:cubicBezTo>
                  <a:pt x="10333435" y="3044278"/>
                  <a:pt x="10265545" y="2995180"/>
                  <a:pt x="10318454" y="3229875"/>
                </a:cubicBezTo>
                <a:cubicBezTo>
                  <a:pt x="10371363" y="3464570"/>
                  <a:pt x="10303241" y="3498661"/>
                  <a:pt x="10318454" y="3667825"/>
                </a:cubicBezTo>
                <a:cubicBezTo>
                  <a:pt x="10333667" y="3836989"/>
                  <a:pt x="10289654" y="3906075"/>
                  <a:pt x="10318454" y="4051030"/>
                </a:cubicBezTo>
                <a:cubicBezTo>
                  <a:pt x="10347254" y="4195986"/>
                  <a:pt x="10253679" y="4432349"/>
                  <a:pt x="10318454" y="4707954"/>
                </a:cubicBezTo>
                <a:cubicBezTo>
                  <a:pt x="10383229" y="4983559"/>
                  <a:pt x="10273494" y="5162430"/>
                  <a:pt x="10318454" y="5474365"/>
                </a:cubicBezTo>
                <a:cubicBezTo>
                  <a:pt x="10032223" y="5526234"/>
                  <a:pt x="10029280" y="5411189"/>
                  <a:pt x="9745207" y="5474365"/>
                </a:cubicBezTo>
                <a:cubicBezTo>
                  <a:pt x="9461134" y="5537541"/>
                  <a:pt x="9482112" y="5463349"/>
                  <a:pt x="9275144" y="5474365"/>
                </a:cubicBezTo>
                <a:cubicBezTo>
                  <a:pt x="9068176" y="5485381"/>
                  <a:pt x="8879760" y="5432256"/>
                  <a:pt x="8598712" y="5474365"/>
                </a:cubicBezTo>
                <a:cubicBezTo>
                  <a:pt x="8317664" y="5516474"/>
                  <a:pt x="8420164" y="5469632"/>
                  <a:pt x="8335018" y="5474365"/>
                </a:cubicBezTo>
                <a:cubicBezTo>
                  <a:pt x="8249872" y="5479098"/>
                  <a:pt x="8201838" y="5455885"/>
                  <a:pt x="8071324" y="5474365"/>
                </a:cubicBezTo>
                <a:cubicBezTo>
                  <a:pt x="7940810" y="5492845"/>
                  <a:pt x="7631781" y="5412121"/>
                  <a:pt x="7291707" y="5474365"/>
                </a:cubicBezTo>
                <a:cubicBezTo>
                  <a:pt x="6951633" y="5536609"/>
                  <a:pt x="6936647" y="5409246"/>
                  <a:pt x="6615276" y="5474365"/>
                </a:cubicBezTo>
                <a:cubicBezTo>
                  <a:pt x="6293905" y="5539484"/>
                  <a:pt x="6447241" y="5455342"/>
                  <a:pt x="6351582" y="5474365"/>
                </a:cubicBezTo>
                <a:cubicBezTo>
                  <a:pt x="6255923" y="5493388"/>
                  <a:pt x="5743480" y="5469598"/>
                  <a:pt x="5571965" y="5474365"/>
                </a:cubicBezTo>
                <a:cubicBezTo>
                  <a:pt x="5400450" y="5479132"/>
                  <a:pt x="5267132" y="5468567"/>
                  <a:pt x="4998718" y="5474365"/>
                </a:cubicBezTo>
                <a:cubicBezTo>
                  <a:pt x="4730304" y="5480163"/>
                  <a:pt x="4457705" y="5460515"/>
                  <a:pt x="4322286" y="5474365"/>
                </a:cubicBezTo>
                <a:cubicBezTo>
                  <a:pt x="4186867" y="5488215"/>
                  <a:pt x="4128282" y="5455121"/>
                  <a:pt x="4058592" y="5474365"/>
                </a:cubicBezTo>
                <a:cubicBezTo>
                  <a:pt x="3988902" y="5493609"/>
                  <a:pt x="3768826" y="5437913"/>
                  <a:pt x="3691714" y="5474365"/>
                </a:cubicBezTo>
                <a:cubicBezTo>
                  <a:pt x="3614602" y="5510817"/>
                  <a:pt x="3276995" y="5399551"/>
                  <a:pt x="3015282" y="5474365"/>
                </a:cubicBezTo>
                <a:cubicBezTo>
                  <a:pt x="2753569" y="5549179"/>
                  <a:pt x="2519461" y="5453435"/>
                  <a:pt x="2235665" y="5474365"/>
                </a:cubicBezTo>
                <a:cubicBezTo>
                  <a:pt x="1951869" y="5495295"/>
                  <a:pt x="1994564" y="5452960"/>
                  <a:pt x="1868787" y="5474365"/>
                </a:cubicBezTo>
                <a:cubicBezTo>
                  <a:pt x="1743010" y="5495770"/>
                  <a:pt x="1667839" y="5455494"/>
                  <a:pt x="1501908" y="5474365"/>
                </a:cubicBezTo>
                <a:cubicBezTo>
                  <a:pt x="1335977" y="5493236"/>
                  <a:pt x="1264439" y="5459837"/>
                  <a:pt x="1135030" y="5474365"/>
                </a:cubicBezTo>
                <a:cubicBezTo>
                  <a:pt x="1005621" y="5488893"/>
                  <a:pt x="246437" y="5374159"/>
                  <a:pt x="0" y="5474365"/>
                </a:cubicBezTo>
                <a:cubicBezTo>
                  <a:pt x="-51317" y="5292852"/>
                  <a:pt x="33844" y="5121151"/>
                  <a:pt x="0" y="4981672"/>
                </a:cubicBezTo>
                <a:cubicBezTo>
                  <a:pt x="-33844" y="4842193"/>
                  <a:pt x="50123" y="4667968"/>
                  <a:pt x="0" y="4379492"/>
                </a:cubicBezTo>
                <a:cubicBezTo>
                  <a:pt x="-50123" y="4091016"/>
                  <a:pt x="23148" y="4044720"/>
                  <a:pt x="0" y="3722568"/>
                </a:cubicBezTo>
                <a:cubicBezTo>
                  <a:pt x="-23148" y="3400416"/>
                  <a:pt x="6561" y="3497976"/>
                  <a:pt x="0" y="3339363"/>
                </a:cubicBezTo>
                <a:cubicBezTo>
                  <a:pt x="-6561" y="3180751"/>
                  <a:pt x="56829" y="2838342"/>
                  <a:pt x="0" y="2682439"/>
                </a:cubicBezTo>
                <a:cubicBezTo>
                  <a:pt x="-56829" y="2526536"/>
                  <a:pt x="17322" y="2412703"/>
                  <a:pt x="0" y="2299233"/>
                </a:cubicBezTo>
                <a:cubicBezTo>
                  <a:pt x="-17322" y="2185763"/>
                  <a:pt x="6429" y="1972206"/>
                  <a:pt x="0" y="1861284"/>
                </a:cubicBezTo>
                <a:cubicBezTo>
                  <a:pt x="-6429" y="1750362"/>
                  <a:pt x="32409" y="1474355"/>
                  <a:pt x="0" y="1259104"/>
                </a:cubicBezTo>
                <a:cubicBezTo>
                  <a:pt x="-32409" y="1043853"/>
                  <a:pt x="58237" y="1009526"/>
                  <a:pt x="0" y="766411"/>
                </a:cubicBezTo>
                <a:cubicBezTo>
                  <a:pt x="-58237" y="523296"/>
                  <a:pt x="48154" y="380304"/>
                  <a:pt x="0" y="0"/>
                </a:cubicBezTo>
                <a:close/>
              </a:path>
            </a:pathLst>
          </a:custGeom>
          <a:solidFill>
            <a:srgbClr val="FFFFFF"/>
          </a:solidFill>
          <a:ln w="9528">
            <a:solidFill>
              <a:srgbClr val="000000"/>
            </a:solidFill>
            <a:prstDash val="solid"/>
            <a:extLst>
              <a:ext uri="{C807C97D-BFC1-408E-A445-0C87EB9F89A2}">
                <ask:lineSketchStyleProps xmlns:ask="http://schemas.microsoft.com/office/drawing/2018/sketchyshapes" sd="661058248">
                  <a:prstGeom prst="rect">
                    <a:avLst/>
                  </a:prstGeom>
                  <ask:type>
                    <ask:lineSketchScribble/>
                  </ask:type>
                </ask:lineSketchStyleProps>
              </a:ext>
            </a:extLst>
          </a:ln>
        </p:spPr>
        <p:txBody>
          <a:bodyPr vert="horz" wrap="square" lIns="91440" tIns="45720" rIns="91440" bIns="45720" anchor="t" anchorCtr="0" compatLnSpc="0">
            <a:noAutofit/>
          </a:bodyPr>
          <a:lstStyle/>
          <a:p>
            <a:pPr>
              <a:lnSpc>
                <a:spcPct val="106000"/>
              </a:lnSpc>
              <a:spcAft>
                <a:spcPts val="800"/>
              </a:spcAft>
              <a:buNone/>
            </a:pPr>
            <a:r>
              <a:rPr lang="en-GB" sz="2400" b="1" kern="150" dirty="0">
                <a:effectLst/>
                <a:latin typeface="Dreaming Outloud Pro" panose="03050502040302030504" pitchFamily="66" charset="0"/>
                <a:ea typeface="Calibri" panose="020F0502020204030204" pitchFamily="34" charset="0"/>
                <a:cs typeface="Dreaming Outloud Pro" panose="03050502040302030504" pitchFamily="66" charset="0"/>
              </a:rPr>
              <a:t>          When a concern is raised, we talk about it and act. </a:t>
            </a:r>
            <a:endParaRPr lang="en-GB" sz="2400" kern="150" dirty="0">
              <a:effectLst/>
              <a:latin typeface="Dreaming Outloud Pro" panose="03050502040302030504" pitchFamily="66" charset="0"/>
              <a:ea typeface="Calibri" panose="020F0502020204030204" pitchFamily="34" charset="0"/>
              <a:cs typeface="Dreaming Outloud Pro" panose="03050502040302030504" pitchFamily="66" charset="0"/>
            </a:endParaRPr>
          </a:p>
          <a:p>
            <a:pPr>
              <a:lnSpc>
                <a:spcPct val="106000"/>
              </a:lnSpc>
              <a:spcAft>
                <a:spcPts val="800"/>
              </a:spcAft>
              <a:buNone/>
            </a:pPr>
            <a:r>
              <a:rPr lang="en-GB" sz="1700" kern="150" dirty="0">
                <a:latin typeface="Century Gothic" panose="020B0502020202020204" pitchFamily="34" charset="0"/>
                <a:ea typeface="Calibri" panose="020F0502020204030204" pitchFamily="34" charset="0"/>
                <a:cs typeface="Times New Roman" panose="02020603050405020304" pitchFamily="18" charset="0"/>
              </a:rPr>
              <a:t>Where there is a concern, the c</a:t>
            </a:r>
            <a:r>
              <a:rPr lang="en-GB" sz="1700" kern="150" dirty="0">
                <a:effectLst/>
                <a:latin typeface="Century Gothic" panose="020B0502020202020204" pitchFamily="34" charset="0"/>
                <a:ea typeface="Calibri" panose="020F0502020204030204" pitchFamily="34" charset="0"/>
                <a:cs typeface="Times New Roman" panose="02020603050405020304" pitchFamily="18" charset="0"/>
              </a:rPr>
              <a:t>hild is discussed at termly SEND Surgery</a:t>
            </a:r>
            <a:r>
              <a:rPr lang="en-GB" sz="1700" kern="150" dirty="0">
                <a:latin typeface="Century Gothic" panose="020B0502020202020204" pitchFamily="34" charset="0"/>
                <a:ea typeface="Calibri" panose="020F0502020204030204" pitchFamily="34" charset="0"/>
                <a:cs typeface="Times New Roman" panose="02020603050405020304" pitchFamily="18" charset="0"/>
              </a:rPr>
              <a:t> (6 times a year)</a:t>
            </a:r>
            <a:r>
              <a:rPr lang="en-GB" sz="1700" kern="150" dirty="0">
                <a:effectLst/>
                <a:latin typeface="Century Gothic" panose="020B0502020202020204" pitchFamily="34" charset="0"/>
                <a:ea typeface="Calibri" panose="020F0502020204030204" pitchFamily="34" charset="0"/>
                <a:cs typeface="Times New Roman" panose="02020603050405020304" pitchFamily="18" charset="0"/>
              </a:rPr>
              <a:t> with the Phase Leader and the Inclusion Leader. If parent raises concern, teacher informs parent that they will be discussed at our surgery and parents will be spoken to about our next steps. Their views are listened to and valued. </a:t>
            </a:r>
          </a:p>
          <a:p>
            <a:pPr>
              <a:lnSpc>
                <a:spcPct val="106000"/>
              </a:lnSpc>
              <a:spcAft>
                <a:spcPts val="800"/>
              </a:spcAft>
              <a:buNone/>
            </a:pPr>
            <a:r>
              <a:rPr lang="en-GB" sz="1700" kern="150" dirty="0">
                <a:effectLst/>
                <a:latin typeface="Century Gothic" panose="020B0502020202020204" pitchFamily="34" charset="0"/>
                <a:ea typeface="Calibri" panose="020F0502020204030204" pitchFamily="34" charset="0"/>
                <a:cs typeface="Times New Roman" panose="02020603050405020304" pitchFamily="18" charset="0"/>
              </a:rPr>
              <a:t>Discussions include:</a:t>
            </a:r>
          </a:p>
          <a:p>
            <a:pPr marL="285750" lvl="0" indent="-285750">
              <a:buFont typeface="Arial" panose="020B0604020202020204" pitchFamily="34" charset="0"/>
              <a:buChar char="•"/>
            </a:pPr>
            <a:r>
              <a:rPr lang="en-GB" sz="1700" dirty="0">
                <a:latin typeface="Century Gothic" panose="020B0502020202020204" pitchFamily="34" charset="0"/>
              </a:rPr>
              <a:t>What is the presenting need</a:t>
            </a:r>
          </a:p>
          <a:p>
            <a:pPr marL="285750" lvl="0" indent="-285750">
              <a:buFont typeface="Arial" panose="020B0604020202020204" pitchFamily="34" charset="0"/>
              <a:buChar char="•"/>
            </a:pPr>
            <a:r>
              <a:rPr lang="en-GB" sz="1700" dirty="0">
                <a:latin typeface="Century Gothic" panose="020B0502020202020204" pitchFamily="34" charset="0"/>
              </a:rPr>
              <a:t>What (if anything) has been tried so far and the effectiveness </a:t>
            </a:r>
          </a:p>
          <a:p>
            <a:pPr marL="285750" lvl="0" indent="-285750">
              <a:buFont typeface="Arial" panose="020B0604020202020204" pitchFamily="34" charset="0"/>
              <a:buChar char="•"/>
            </a:pPr>
            <a:r>
              <a:rPr lang="en-GB" sz="1700" dirty="0">
                <a:latin typeface="Century Gothic" panose="020B0502020202020204" pitchFamily="34" charset="0"/>
              </a:rPr>
              <a:t>Any parental views/history </a:t>
            </a:r>
          </a:p>
          <a:p>
            <a:pPr lvl="0"/>
            <a:r>
              <a:rPr lang="en-GB" sz="1700" dirty="0">
                <a:latin typeface="Century Gothic" panose="020B0502020202020204" pitchFamily="34" charset="0"/>
              </a:rPr>
              <a:t>Actions: </a:t>
            </a:r>
          </a:p>
          <a:p>
            <a:pPr marL="285750" lvl="0" indent="-285750">
              <a:buFont typeface="Arial" panose="020B0604020202020204" pitchFamily="34" charset="0"/>
              <a:buChar char="•"/>
            </a:pPr>
            <a:r>
              <a:rPr lang="en-GB" sz="1700" dirty="0">
                <a:latin typeface="Century Gothic" panose="020B0502020202020204" pitchFamily="34" charset="0"/>
              </a:rPr>
              <a:t>The initial actions agreed and recorded following the APDR cycle, with a review date set. </a:t>
            </a:r>
          </a:p>
          <a:p>
            <a:pPr marL="285750" lvl="0" indent="-285750">
              <a:buFont typeface="Arial" panose="020B0604020202020204" pitchFamily="34" charset="0"/>
              <a:buChar char="•"/>
            </a:pPr>
            <a:r>
              <a:rPr lang="en-GB" sz="1700" dirty="0">
                <a:latin typeface="Century Gothic" panose="020B0502020202020204" pitchFamily="34" charset="0"/>
              </a:rPr>
              <a:t>Actions and concerns are recorded on the SEND Surgery monitoring forms and the child’s individual chronology. </a:t>
            </a:r>
          </a:p>
          <a:p>
            <a:pPr marL="285750" lvl="0" indent="-285750">
              <a:buFont typeface="Arial" panose="020B0604020202020204" pitchFamily="34" charset="0"/>
              <a:buChar char="•"/>
            </a:pPr>
            <a:r>
              <a:rPr lang="en-GB" sz="1700" dirty="0">
                <a:latin typeface="Century Gothic" panose="020B0502020202020204" pitchFamily="34" charset="0"/>
              </a:rPr>
              <a:t>We consider screening questionnaires from SALT or OT to gather further information </a:t>
            </a:r>
          </a:p>
          <a:p>
            <a:pPr marL="285750" lvl="0" indent="-285750">
              <a:buFont typeface="Arial" panose="020B0604020202020204" pitchFamily="34" charset="0"/>
              <a:buChar char="•"/>
            </a:pPr>
            <a:r>
              <a:rPr lang="en-GB" sz="1700" dirty="0">
                <a:latin typeface="Century Gothic" panose="020B0502020202020204" pitchFamily="34" charset="0"/>
              </a:rPr>
              <a:t>Parents spoken to and actions shared </a:t>
            </a:r>
          </a:p>
          <a:p>
            <a:pPr lvl="0"/>
            <a:r>
              <a:rPr lang="en-GB" sz="1700" b="1" dirty="0">
                <a:latin typeface="Century Gothic" panose="020B0502020202020204" pitchFamily="34" charset="0"/>
              </a:rPr>
              <a:t>Note: In some cases, children may go straight to step 3 and have an IEP and 1PP in place at this stage. Decision made between Inclusion Leader, phase leader and teacher based on above discussion, taking into consideration history, progress and presentation of need. </a:t>
            </a:r>
            <a:endParaRPr lang="en-GB" sz="1700" dirty="0">
              <a:latin typeface="Century Gothic" panose="020B0502020202020204" pitchFamily="34" charset="0"/>
            </a:endParaRPr>
          </a:p>
          <a:p>
            <a:pPr>
              <a:lnSpc>
                <a:spcPct val="106000"/>
              </a:lnSpc>
              <a:spcAft>
                <a:spcPts val="800"/>
              </a:spcAft>
              <a:buNone/>
            </a:pPr>
            <a:endParaRPr lang="en-GB" sz="1600" kern="150" dirty="0">
              <a:effectLst/>
              <a:ea typeface="Calibri" panose="020F0502020204030204" pitchFamily="34" charset="0"/>
              <a:cs typeface="Times New Roman" panose="02020603050405020304" pitchFamily="18" charset="0"/>
            </a:endParaRPr>
          </a:p>
          <a:p>
            <a:pPr>
              <a:lnSpc>
                <a:spcPct val="106000"/>
              </a:lnSpc>
              <a:spcAft>
                <a:spcPts val="800"/>
              </a:spcAft>
              <a:buNone/>
            </a:pPr>
            <a:r>
              <a:rPr lang="en-GB" sz="1100" kern="15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6000"/>
              </a:lnSpc>
              <a:spcAft>
                <a:spcPts val="800"/>
              </a:spcAft>
              <a:buNone/>
            </a:pPr>
            <a:r>
              <a:rPr lang="en-GB" sz="1100" kern="15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6000"/>
              </a:lnSpc>
              <a:spcAft>
                <a:spcPts val="800"/>
              </a:spcAft>
              <a:buNone/>
            </a:pPr>
            <a:r>
              <a:rPr lang="en-GB" sz="1100" kern="15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4" name="Star: 32 Points 11">
            <a:extLst>
              <a:ext uri="{FF2B5EF4-FFF2-40B4-BE49-F238E27FC236}">
                <a16:creationId xmlns:a16="http://schemas.microsoft.com/office/drawing/2014/main" id="{3C2C9D4B-815A-C71E-6BA6-177BE93C42EF}"/>
              </a:ext>
            </a:extLst>
          </p:cNvPr>
          <p:cNvSpPr/>
          <p:nvPr/>
        </p:nvSpPr>
        <p:spPr>
          <a:xfrm>
            <a:off x="129671" y="747192"/>
            <a:ext cx="1872261" cy="1038919"/>
          </a:xfrm>
          <a:custGeom>
            <a:avLst>
              <a:gd name="f8" fmla="val 39239"/>
            </a:avLst>
            <a:gdLst>
              <a:gd name="f1" fmla="val 10800000"/>
              <a:gd name="f2" fmla="val 5400000"/>
              <a:gd name="f3" fmla="val w"/>
              <a:gd name="f4" fmla="val h"/>
              <a:gd name="f5" fmla="val ss"/>
              <a:gd name="f6" fmla="val 0"/>
              <a:gd name="f7" fmla="*/ 5419351 1 1725033"/>
              <a:gd name="f8" fmla="val 39239"/>
              <a:gd name="f9" fmla="abs f3"/>
              <a:gd name="f10" fmla="abs f4"/>
              <a:gd name="f11" fmla="abs f5"/>
              <a:gd name="f12" fmla="val f6"/>
              <a:gd name="f13" fmla="val f8"/>
              <a:gd name="f14" fmla="+- 2700000 f2 0"/>
              <a:gd name="f15" fmla="?: f9 f3 1"/>
              <a:gd name="f16" fmla="?: f10 f4 1"/>
              <a:gd name="f17" fmla="?: f11 f5 1"/>
              <a:gd name="f18" fmla="*/ f14 f7 1"/>
              <a:gd name="f19" fmla="*/ f15 1 21600"/>
              <a:gd name="f20" fmla="*/ f16 1 21600"/>
              <a:gd name="f21" fmla="*/ 21600 f15 1"/>
              <a:gd name="f22" fmla="*/ 21600 f16 1"/>
              <a:gd name="f23" fmla="*/ f18 1 f1"/>
              <a:gd name="f24" fmla="min f20 f19"/>
              <a:gd name="f25" fmla="*/ f21 1 f17"/>
              <a:gd name="f26" fmla="*/ f22 1 f17"/>
              <a:gd name="f27" fmla="+- 0 0 f23"/>
              <a:gd name="f28" fmla="val f25"/>
              <a:gd name="f29" fmla="val f26"/>
              <a:gd name="f30" fmla="+- 0 0 f27"/>
              <a:gd name="f31" fmla="*/ f12 f24 1"/>
              <a:gd name="f32" fmla="+- f29 0 f12"/>
              <a:gd name="f33" fmla="+- f28 0 f12"/>
              <a:gd name="f34" fmla="*/ f30 f1 1"/>
              <a:gd name="f35" fmla="*/ f28 f24 1"/>
              <a:gd name="f36" fmla="*/ f29 f24 1"/>
              <a:gd name="f37" fmla="*/ f32 1 2"/>
              <a:gd name="f38" fmla="*/ f33 1 2"/>
              <a:gd name="f39" fmla="*/ f34 1 f7"/>
              <a:gd name="f40" fmla="+- f12 f37 0"/>
              <a:gd name="f41" fmla="+- f12 f38 0"/>
              <a:gd name="f42" fmla="*/ f38 98079 1"/>
              <a:gd name="f43" fmla="*/ f38 92388 1"/>
              <a:gd name="f44" fmla="*/ f38 83147 1"/>
              <a:gd name="f45" fmla="+- f39 0 f2"/>
              <a:gd name="f46" fmla="*/ f38 55557 1"/>
              <a:gd name="f47" fmla="*/ f38 38268 1"/>
              <a:gd name="f48" fmla="*/ f38 19509 1"/>
              <a:gd name="f49" fmla="*/ f37 98079 1"/>
              <a:gd name="f50" fmla="*/ f37 92388 1"/>
              <a:gd name="f51" fmla="*/ f37 83147 1"/>
              <a:gd name="f52" fmla="*/ f37 55557 1"/>
              <a:gd name="f53" fmla="*/ f37 38268 1"/>
              <a:gd name="f54" fmla="*/ f37 19509 1"/>
              <a:gd name="f55" fmla="*/ f38 f13 1"/>
              <a:gd name="f56" fmla="*/ f37 f13 1"/>
              <a:gd name="f57" fmla="*/ f42 1 100000"/>
              <a:gd name="f58" fmla="*/ f43 1 100000"/>
              <a:gd name="f59" fmla="*/ f44 1 100000"/>
              <a:gd name="f60" fmla="cos 1 f45"/>
              <a:gd name="f61" fmla="*/ f46 1 100000"/>
              <a:gd name="f62" fmla="*/ f47 1 100000"/>
              <a:gd name="f63" fmla="*/ f48 1 100000"/>
              <a:gd name="f64" fmla="*/ f49 1 100000"/>
              <a:gd name="f65" fmla="*/ f50 1 100000"/>
              <a:gd name="f66" fmla="*/ f51 1 100000"/>
              <a:gd name="f67" fmla="sin 1 f45"/>
              <a:gd name="f68" fmla="*/ f52 1 100000"/>
              <a:gd name="f69" fmla="*/ f53 1 100000"/>
              <a:gd name="f70" fmla="*/ f54 1 100000"/>
              <a:gd name="f71" fmla="*/ f55 1 50000"/>
              <a:gd name="f72" fmla="*/ f56 1 50000"/>
              <a:gd name="f73" fmla="*/ f40 f24 1"/>
              <a:gd name="f74" fmla="*/ f41 f24 1"/>
              <a:gd name="f75" fmla="+- 0 0 f60"/>
              <a:gd name="f76" fmla="+- 0 0 f67"/>
              <a:gd name="f77" fmla="+- f41 0 f57"/>
              <a:gd name="f78" fmla="+- f41 0 f58"/>
              <a:gd name="f79" fmla="+- f41 0 f59"/>
              <a:gd name="f80" fmla="+- f41 0 f61"/>
              <a:gd name="f81" fmla="+- f41 0 f62"/>
              <a:gd name="f82" fmla="+- f41 0 f63"/>
              <a:gd name="f83" fmla="+- f41 f63 0"/>
              <a:gd name="f84" fmla="+- f41 f62 0"/>
              <a:gd name="f85" fmla="+- f41 f61 0"/>
              <a:gd name="f86" fmla="+- f41 f59 0"/>
              <a:gd name="f87" fmla="+- f41 f58 0"/>
              <a:gd name="f88" fmla="+- f41 f57 0"/>
              <a:gd name="f89" fmla="+- f40 0 f64"/>
              <a:gd name="f90" fmla="+- f40 0 f65"/>
              <a:gd name="f91" fmla="+- f40 0 f66"/>
              <a:gd name="f92" fmla="+- f40 0 f68"/>
              <a:gd name="f93" fmla="+- f40 0 f69"/>
              <a:gd name="f94" fmla="+- f40 0 f70"/>
              <a:gd name="f95" fmla="+- f40 f70 0"/>
              <a:gd name="f96" fmla="+- f40 f69 0"/>
              <a:gd name="f97" fmla="+- f40 f68 0"/>
              <a:gd name="f98" fmla="+- f40 f66 0"/>
              <a:gd name="f99" fmla="+- f40 f65 0"/>
              <a:gd name="f100" fmla="+- f40 f64 0"/>
              <a:gd name="f101" fmla="*/ f71 99518 1"/>
              <a:gd name="f102" fmla="*/ f71 95694 1"/>
              <a:gd name="f103" fmla="*/ f71 88192 1"/>
              <a:gd name="f104" fmla="*/ f71 77301 1"/>
              <a:gd name="f105" fmla="*/ f71 63439 1"/>
              <a:gd name="f106" fmla="*/ f71 47140 1"/>
              <a:gd name="f107" fmla="*/ f71 29028 1"/>
              <a:gd name="f108" fmla="*/ f71 9802 1"/>
              <a:gd name="f109" fmla="*/ f72 99518 1"/>
              <a:gd name="f110" fmla="*/ f72 95694 1"/>
              <a:gd name="f111" fmla="*/ f72 88192 1"/>
              <a:gd name="f112" fmla="*/ f72 77301 1"/>
              <a:gd name="f113" fmla="*/ f72 63439 1"/>
              <a:gd name="f114" fmla="*/ f72 47140 1"/>
              <a:gd name="f115" fmla="*/ f72 29028 1"/>
              <a:gd name="f116" fmla="*/ f72 9802 1"/>
              <a:gd name="f117" fmla="+- 0 0 f75"/>
              <a:gd name="f118" fmla="+- 0 0 f76"/>
              <a:gd name="f119" fmla="*/ f101 1 100000"/>
              <a:gd name="f120" fmla="*/ f102 1 100000"/>
              <a:gd name="f121" fmla="*/ f103 1 100000"/>
              <a:gd name="f122" fmla="*/ f104 1 100000"/>
              <a:gd name="f123" fmla="*/ f105 1 100000"/>
              <a:gd name="f124" fmla="*/ f106 1 100000"/>
              <a:gd name="f125" fmla="*/ f107 1 100000"/>
              <a:gd name="f126" fmla="*/ f108 1 100000"/>
              <a:gd name="f127" fmla="*/ f109 1 100000"/>
              <a:gd name="f128" fmla="*/ f110 1 100000"/>
              <a:gd name="f129" fmla="*/ f111 1 100000"/>
              <a:gd name="f130" fmla="*/ f112 1 100000"/>
              <a:gd name="f131" fmla="*/ f113 1 100000"/>
              <a:gd name="f132" fmla="*/ f114 1 100000"/>
              <a:gd name="f133" fmla="*/ f115 1 100000"/>
              <a:gd name="f134" fmla="*/ f116 1 100000"/>
              <a:gd name="f135" fmla="*/ f77 f24 1"/>
              <a:gd name="f136" fmla="*/ f94 f24 1"/>
              <a:gd name="f137" fmla="*/ f78 f24 1"/>
              <a:gd name="f138" fmla="*/ f93 f24 1"/>
              <a:gd name="f139" fmla="*/ f79 f24 1"/>
              <a:gd name="f140" fmla="*/ f92 f24 1"/>
              <a:gd name="f141" fmla="*/ f80 f24 1"/>
              <a:gd name="f142" fmla="*/ f91 f24 1"/>
              <a:gd name="f143" fmla="*/ f81 f24 1"/>
              <a:gd name="f144" fmla="*/ f90 f24 1"/>
              <a:gd name="f145" fmla="*/ f82 f24 1"/>
              <a:gd name="f146" fmla="*/ f89 f24 1"/>
              <a:gd name="f147" fmla="*/ f83 f24 1"/>
              <a:gd name="f148" fmla="*/ f84 f24 1"/>
              <a:gd name="f149" fmla="*/ f85 f24 1"/>
              <a:gd name="f150" fmla="*/ f86 f24 1"/>
              <a:gd name="f151" fmla="*/ f87 f24 1"/>
              <a:gd name="f152" fmla="*/ f88 f24 1"/>
              <a:gd name="f153" fmla="*/ f95 f24 1"/>
              <a:gd name="f154" fmla="*/ f96 f24 1"/>
              <a:gd name="f155" fmla="*/ f97 f24 1"/>
              <a:gd name="f156" fmla="*/ f98 f24 1"/>
              <a:gd name="f157" fmla="*/ f99 f24 1"/>
              <a:gd name="f158" fmla="*/ f100 f24 1"/>
              <a:gd name="f159" fmla="*/ f117 f38 1"/>
              <a:gd name="f160" fmla="*/ f118 f37 1"/>
              <a:gd name="f161" fmla="+- f41 0 f119"/>
              <a:gd name="f162" fmla="+- f41 0 f120"/>
              <a:gd name="f163" fmla="+- f41 0 f121"/>
              <a:gd name="f164" fmla="+- f41 0 f122"/>
              <a:gd name="f165" fmla="+- f41 0 f123"/>
              <a:gd name="f166" fmla="+- f41 0 f124"/>
              <a:gd name="f167" fmla="+- f41 0 f125"/>
              <a:gd name="f168" fmla="+- f41 0 f126"/>
              <a:gd name="f169" fmla="+- f41 f126 0"/>
              <a:gd name="f170" fmla="+- f41 f125 0"/>
              <a:gd name="f171" fmla="+- f41 f124 0"/>
              <a:gd name="f172" fmla="+- f41 f123 0"/>
              <a:gd name="f173" fmla="+- f41 f122 0"/>
              <a:gd name="f174" fmla="+- f41 f121 0"/>
              <a:gd name="f175" fmla="+- f41 f120 0"/>
              <a:gd name="f176" fmla="+- f41 f119 0"/>
              <a:gd name="f177" fmla="+- f40 0 f127"/>
              <a:gd name="f178" fmla="+- f40 0 f128"/>
              <a:gd name="f179" fmla="+- f40 0 f129"/>
              <a:gd name="f180" fmla="+- f40 0 f130"/>
              <a:gd name="f181" fmla="+- f40 0 f131"/>
              <a:gd name="f182" fmla="+- f40 0 f132"/>
              <a:gd name="f183" fmla="+- f40 0 f133"/>
              <a:gd name="f184" fmla="+- f40 0 f134"/>
              <a:gd name="f185" fmla="+- f40 f134 0"/>
              <a:gd name="f186" fmla="+- f40 f133 0"/>
              <a:gd name="f187" fmla="+- f40 f132 0"/>
              <a:gd name="f188" fmla="+- f40 f131 0"/>
              <a:gd name="f189" fmla="+- f40 f130 0"/>
              <a:gd name="f190" fmla="+- f40 f129 0"/>
              <a:gd name="f191" fmla="+- f40 f128 0"/>
              <a:gd name="f192" fmla="+- f40 f127 0"/>
              <a:gd name="f193" fmla="*/ f117 f71 1"/>
              <a:gd name="f194" fmla="*/ f118 f72 1"/>
              <a:gd name="f195" fmla="+- f41 0 f159"/>
              <a:gd name="f196" fmla="+- f41 f159 0"/>
              <a:gd name="f197" fmla="+- f40 0 f160"/>
              <a:gd name="f198" fmla="+- f40 f160 0"/>
              <a:gd name="f199" fmla="+- f41 0 f193"/>
              <a:gd name="f200" fmla="+- f40 0 f194"/>
              <a:gd name="f201" fmla="+- f41 f193 0"/>
              <a:gd name="f202" fmla="+- f40 f194 0"/>
              <a:gd name="f203" fmla="*/ f161 f24 1"/>
              <a:gd name="f204" fmla="*/ f184 f24 1"/>
              <a:gd name="f205" fmla="*/ f162 f24 1"/>
              <a:gd name="f206" fmla="*/ f183 f24 1"/>
              <a:gd name="f207" fmla="*/ f163 f24 1"/>
              <a:gd name="f208" fmla="*/ f182 f24 1"/>
              <a:gd name="f209" fmla="*/ f164 f24 1"/>
              <a:gd name="f210" fmla="*/ f181 f24 1"/>
              <a:gd name="f211" fmla="*/ f165 f24 1"/>
              <a:gd name="f212" fmla="*/ f180 f24 1"/>
              <a:gd name="f213" fmla="*/ f166 f24 1"/>
              <a:gd name="f214" fmla="*/ f179 f24 1"/>
              <a:gd name="f215" fmla="*/ f167 f24 1"/>
              <a:gd name="f216" fmla="*/ f178 f24 1"/>
              <a:gd name="f217" fmla="*/ f168 f24 1"/>
              <a:gd name="f218" fmla="*/ f177 f24 1"/>
              <a:gd name="f219" fmla="*/ f169 f24 1"/>
              <a:gd name="f220" fmla="*/ f170 f24 1"/>
              <a:gd name="f221" fmla="*/ f171 f24 1"/>
              <a:gd name="f222" fmla="*/ f172 f24 1"/>
              <a:gd name="f223" fmla="*/ f173 f24 1"/>
              <a:gd name="f224" fmla="*/ f174 f24 1"/>
              <a:gd name="f225" fmla="*/ f175 f24 1"/>
              <a:gd name="f226" fmla="*/ f176 f24 1"/>
              <a:gd name="f227" fmla="*/ f185 f24 1"/>
              <a:gd name="f228" fmla="*/ f186 f24 1"/>
              <a:gd name="f229" fmla="*/ f187 f24 1"/>
              <a:gd name="f230" fmla="*/ f188 f24 1"/>
              <a:gd name="f231" fmla="*/ f189 f24 1"/>
              <a:gd name="f232" fmla="*/ f190 f24 1"/>
              <a:gd name="f233" fmla="*/ f191 f24 1"/>
              <a:gd name="f234" fmla="*/ f192 f24 1"/>
              <a:gd name="f235" fmla="*/ f199 f24 1"/>
              <a:gd name="f236" fmla="*/ f200 f24 1"/>
              <a:gd name="f237" fmla="*/ f201 f24 1"/>
              <a:gd name="f238" fmla="*/ f202 f24 1"/>
              <a:gd name="f239" fmla="*/ f195 f24 1"/>
              <a:gd name="f240" fmla="*/ f197 f24 1"/>
              <a:gd name="f241" fmla="*/ f196 f24 1"/>
              <a:gd name="f242" fmla="*/ f198 f24 1"/>
            </a:gdLst>
            <a:ahLst/>
            <a:cxnLst>
              <a:cxn ang="3cd4">
                <a:pos x="hc" y="t"/>
              </a:cxn>
              <a:cxn ang="0">
                <a:pos x="r" y="vc"/>
              </a:cxn>
              <a:cxn ang="cd4">
                <a:pos x="hc" y="b"/>
              </a:cxn>
              <a:cxn ang="cd2">
                <a:pos x="l" y="vc"/>
              </a:cxn>
            </a:cxnLst>
            <a:rect l="f235" t="f236" r="f237" b="f238"/>
            <a:pathLst>
              <a:path>
                <a:moveTo>
                  <a:pt x="f31" y="f73"/>
                </a:moveTo>
                <a:lnTo>
                  <a:pt x="f203" y="f204"/>
                </a:lnTo>
                <a:lnTo>
                  <a:pt x="f135" y="f136"/>
                </a:lnTo>
                <a:lnTo>
                  <a:pt x="f205" y="f206"/>
                </a:lnTo>
                <a:lnTo>
                  <a:pt x="f137" y="f138"/>
                </a:lnTo>
                <a:lnTo>
                  <a:pt x="f207" y="f208"/>
                </a:lnTo>
                <a:lnTo>
                  <a:pt x="f139" y="f140"/>
                </a:lnTo>
                <a:lnTo>
                  <a:pt x="f209" y="f210"/>
                </a:lnTo>
                <a:lnTo>
                  <a:pt x="f239" y="f240"/>
                </a:lnTo>
                <a:lnTo>
                  <a:pt x="f211" y="f212"/>
                </a:lnTo>
                <a:lnTo>
                  <a:pt x="f141" y="f142"/>
                </a:lnTo>
                <a:lnTo>
                  <a:pt x="f213" y="f214"/>
                </a:lnTo>
                <a:lnTo>
                  <a:pt x="f143" y="f144"/>
                </a:lnTo>
                <a:lnTo>
                  <a:pt x="f215" y="f216"/>
                </a:lnTo>
                <a:lnTo>
                  <a:pt x="f145" y="f146"/>
                </a:lnTo>
                <a:lnTo>
                  <a:pt x="f217" y="f218"/>
                </a:lnTo>
                <a:lnTo>
                  <a:pt x="f74" y="f31"/>
                </a:lnTo>
                <a:lnTo>
                  <a:pt x="f219" y="f218"/>
                </a:lnTo>
                <a:lnTo>
                  <a:pt x="f147" y="f146"/>
                </a:lnTo>
                <a:lnTo>
                  <a:pt x="f220" y="f216"/>
                </a:lnTo>
                <a:lnTo>
                  <a:pt x="f148" y="f144"/>
                </a:lnTo>
                <a:lnTo>
                  <a:pt x="f221" y="f214"/>
                </a:lnTo>
                <a:lnTo>
                  <a:pt x="f149" y="f142"/>
                </a:lnTo>
                <a:lnTo>
                  <a:pt x="f222" y="f212"/>
                </a:lnTo>
                <a:lnTo>
                  <a:pt x="f241" y="f240"/>
                </a:lnTo>
                <a:lnTo>
                  <a:pt x="f223" y="f210"/>
                </a:lnTo>
                <a:lnTo>
                  <a:pt x="f150" y="f140"/>
                </a:lnTo>
                <a:lnTo>
                  <a:pt x="f224" y="f208"/>
                </a:lnTo>
                <a:lnTo>
                  <a:pt x="f151" y="f138"/>
                </a:lnTo>
                <a:lnTo>
                  <a:pt x="f225" y="f206"/>
                </a:lnTo>
                <a:lnTo>
                  <a:pt x="f152" y="f136"/>
                </a:lnTo>
                <a:lnTo>
                  <a:pt x="f226" y="f204"/>
                </a:lnTo>
                <a:lnTo>
                  <a:pt x="f35" y="f73"/>
                </a:lnTo>
                <a:lnTo>
                  <a:pt x="f226" y="f227"/>
                </a:lnTo>
                <a:lnTo>
                  <a:pt x="f152" y="f153"/>
                </a:lnTo>
                <a:lnTo>
                  <a:pt x="f225" y="f228"/>
                </a:lnTo>
                <a:lnTo>
                  <a:pt x="f151" y="f154"/>
                </a:lnTo>
                <a:lnTo>
                  <a:pt x="f224" y="f229"/>
                </a:lnTo>
                <a:lnTo>
                  <a:pt x="f150" y="f155"/>
                </a:lnTo>
                <a:lnTo>
                  <a:pt x="f223" y="f230"/>
                </a:lnTo>
                <a:lnTo>
                  <a:pt x="f241" y="f242"/>
                </a:lnTo>
                <a:lnTo>
                  <a:pt x="f222" y="f231"/>
                </a:lnTo>
                <a:lnTo>
                  <a:pt x="f149" y="f156"/>
                </a:lnTo>
                <a:lnTo>
                  <a:pt x="f221" y="f232"/>
                </a:lnTo>
                <a:lnTo>
                  <a:pt x="f148" y="f157"/>
                </a:lnTo>
                <a:lnTo>
                  <a:pt x="f220" y="f233"/>
                </a:lnTo>
                <a:lnTo>
                  <a:pt x="f147" y="f158"/>
                </a:lnTo>
                <a:lnTo>
                  <a:pt x="f219" y="f234"/>
                </a:lnTo>
                <a:lnTo>
                  <a:pt x="f74" y="f36"/>
                </a:lnTo>
                <a:lnTo>
                  <a:pt x="f217" y="f234"/>
                </a:lnTo>
                <a:lnTo>
                  <a:pt x="f145" y="f158"/>
                </a:lnTo>
                <a:lnTo>
                  <a:pt x="f215" y="f233"/>
                </a:lnTo>
                <a:lnTo>
                  <a:pt x="f143" y="f157"/>
                </a:lnTo>
                <a:lnTo>
                  <a:pt x="f213" y="f232"/>
                </a:lnTo>
                <a:lnTo>
                  <a:pt x="f141" y="f156"/>
                </a:lnTo>
                <a:lnTo>
                  <a:pt x="f211" y="f231"/>
                </a:lnTo>
                <a:lnTo>
                  <a:pt x="f239" y="f242"/>
                </a:lnTo>
                <a:lnTo>
                  <a:pt x="f209" y="f230"/>
                </a:lnTo>
                <a:lnTo>
                  <a:pt x="f139" y="f155"/>
                </a:lnTo>
                <a:lnTo>
                  <a:pt x="f207" y="f229"/>
                </a:lnTo>
                <a:lnTo>
                  <a:pt x="f137" y="f154"/>
                </a:lnTo>
                <a:lnTo>
                  <a:pt x="f205" y="f228"/>
                </a:lnTo>
                <a:lnTo>
                  <a:pt x="f135" y="f153"/>
                </a:lnTo>
                <a:lnTo>
                  <a:pt x="f203" y="f227"/>
                </a:lnTo>
                <a:close/>
              </a:path>
            </a:pathLst>
          </a:custGeom>
          <a:solidFill>
            <a:srgbClr val="FFC9F9"/>
          </a:solidFill>
          <a:ln w="12701" cap="flat">
            <a:solidFill>
              <a:srgbClr val="172C51"/>
            </a:solidFill>
            <a:prstDash val="solid"/>
            <a:miter/>
          </a:ln>
        </p:spPr>
        <p:txBody>
          <a:bodyPr vert="horz" wrap="square" lIns="91440" tIns="45720" rIns="91440" bIns="45720" anchor="ctr" anchorCtr="0" compatLnSpc="1">
            <a:noAutofit/>
          </a:bodyPr>
          <a:lstStyle/>
          <a:p>
            <a:pPr algn="ctr">
              <a:lnSpc>
                <a:spcPct val="106000"/>
              </a:lnSpc>
              <a:spcAft>
                <a:spcPts val="800"/>
              </a:spcAft>
              <a:buNone/>
            </a:pPr>
            <a:endParaRPr lang="en-GB" sz="800" kern="150" dirty="0">
              <a:solidFill>
                <a:srgbClr val="000000"/>
              </a:solidFill>
              <a:effectLst/>
              <a:latin typeface="Dreaming Outloud Pro" panose="03050502040302030504" pitchFamily="66" charset="0"/>
              <a:ea typeface="Calibri" panose="020F0502020204030204" pitchFamily="34" charset="0"/>
              <a:cs typeface="Times New Roman" panose="02020603050405020304" pitchFamily="18" charset="0"/>
            </a:endParaRPr>
          </a:p>
          <a:p>
            <a:pPr algn="ctr">
              <a:lnSpc>
                <a:spcPct val="106000"/>
              </a:lnSpc>
              <a:spcAft>
                <a:spcPts val="800"/>
              </a:spcAft>
              <a:buNone/>
            </a:pPr>
            <a:r>
              <a:rPr lang="en-GB" sz="2800" kern="150" dirty="0">
                <a:solidFill>
                  <a:srgbClr val="000000"/>
                </a:solidFill>
                <a:effectLst/>
                <a:latin typeface="Dreaming Outloud Pro" panose="03050502040302030504" pitchFamily="66" charset="0"/>
                <a:ea typeface="Calibri" panose="020F0502020204030204" pitchFamily="34" charset="0"/>
                <a:cs typeface="Times New Roman" panose="02020603050405020304" pitchFamily="18" charset="0"/>
              </a:rPr>
              <a:t>Step 2</a:t>
            </a:r>
            <a:endParaRPr lang="en-GB" sz="2800" kern="15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800"/>
              </a:spcAft>
              <a:buNone/>
            </a:pPr>
            <a:r>
              <a:rPr lang="en-GB" sz="1100" kern="15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9502224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ABE798-1418-8AE0-2FF6-2B8284116585}"/>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98508A9B-D087-6882-7A8E-35504F967FC8}"/>
              </a:ext>
            </a:extLst>
          </p:cNvPr>
          <p:cNvPicPr>
            <a:picLocks noChangeAspect="1"/>
          </p:cNvPicPr>
          <p:nvPr/>
        </p:nvPicPr>
        <p:blipFill rotWithShape="1">
          <a:blip r:embed="rId2">
            <a:extLst>
              <a:ext uri="{28A0092B-C50C-407E-A947-70E740481C1C}">
                <a14:useLocalDpi xmlns:a14="http://schemas.microsoft.com/office/drawing/2010/main" val="0"/>
              </a:ext>
            </a:extLst>
          </a:blip>
          <a:srcRect b="25721"/>
          <a:stretch/>
        </p:blipFill>
        <p:spPr>
          <a:xfrm>
            <a:off x="7819" y="6236510"/>
            <a:ext cx="1593842" cy="552478"/>
          </a:xfrm>
          <a:prstGeom prst="rect">
            <a:avLst/>
          </a:prstGeom>
        </p:spPr>
      </p:pic>
      <p:sp>
        <p:nvSpPr>
          <p:cNvPr id="2" name="Title 1">
            <a:extLst>
              <a:ext uri="{FF2B5EF4-FFF2-40B4-BE49-F238E27FC236}">
                <a16:creationId xmlns:a16="http://schemas.microsoft.com/office/drawing/2014/main" id="{F1819B7A-0485-C333-277F-00F30E742D92}"/>
              </a:ext>
            </a:extLst>
          </p:cNvPr>
          <p:cNvSpPr>
            <a:spLocks noGrp="1"/>
          </p:cNvSpPr>
          <p:nvPr>
            <p:ph type="title"/>
          </p:nvPr>
        </p:nvSpPr>
        <p:spPr>
          <a:xfrm>
            <a:off x="129671" y="69012"/>
            <a:ext cx="11080346" cy="1356360"/>
          </a:xfrm>
        </p:spPr>
        <p:txBody>
          <a:bodyPr>
            <a:noAutofit/>
          </a:bodyPr>
          <a:lstStyle/>
          <a:p>
            <a:pPr algn="ctr"/>
            <a:r>
              <a:rPr lang="en-GB" sz="3400" b="1" dirty="0">
                <a:latin typeface="Dreaming Outloud Pro" panose="03050502040302030504" pitchFamily="66" charset="0"/>
                <a:cs typeface="Dreaming Outloud Pro" panose="03050502040302030504" pitchFamily="66" charset="0"/>
              </a:rPr>
              <a:t>How do you decide whether a child has SEND?</a:t>
            </a:r>
            <a:br>
              <a:rPr lang="en-GB" sz="3400" b="1" dirty="0">
                <a:latin typeface="Ink Free" panose="03080402000500000000" pitchFamily="66" charset="0"/>
              </a:rPr>
            </a:br>
            <a:r>
              <a:rPr lang="en-GB" sz="1800" dirty="0">
                <a:latin typeface="Century Gothic" panose="020B0502020202020204" pitchFamily="34" charset="0"/>
              </a:rPr>
              <a:t>We use the graduated approach to make decision about whether a child has SEND. We have 3 key steps we follow.</a:t>
            </a:r>
            <a:br>
              <a:rPr lang="en-GB" sz="3200" dirty="0"/>
            </a:br>
            <a:endParaRPr lang="en-GB" sz="3400" dirty="0"/>
          </a:p>
        </p:txBody>
      </p:sp>
      <p:pic>
        <p:nvPicPr>
          <p:cNvPr id="7" name="Picture 6">
            <a:extLst>
              <a:ext uri="{FF2B5EF4-FFF2-40B4-BE49-F238E27FC236}">
                <a16:creationId xmlns:a16="http://schemas.microsoft.com/office/drawing/2014/main" id="{E9879BB8-3AAA-FE31-DC30-6789C7864C2F}"/>
              </a:ext>
            </a:extLst>
          </p:cNvPr>
          <p:cNvPicPr/>
          <p:nvPr/>
        </p:nvPicPr>
        <p:blipFill>
          <a:blip r:embed="rId3">
            <a:extLst>
              <a:ext uri="{28A0092B-C50C-407E-A947-70E740481C1C}">
                <a14:useLocalDpi xmlns:a14="http://schemas.microsoft.com/office/drawing/2010/main" val="0"/>
              </a:ext>
            </a:extLst>
          </a:blip>
          <a:srcRect l="24821" t="8540" r="70573" b="84698"/>
          <a:stretch>
            <a:fillRect/>
          </a:stretch>
        </p:blipFill>
        <p:spPr>
          <a:xfrm>
            <a:off x="11077502" y="0"/>
            <a:ext cx="1114498" cy="974088"/>
          </a:xfrm>
          <a:prstGeom prst="rect">
            <a:avLst/>
          </a:prstGeom>
        </p:spPr>
      </p:pic>
      <p:sp>
        <p:nvSpPr>
          <p:cNvPr id="4" name="Star: 32 Points 11">
            <a:extLst>
              <a:ext uri="{FF2B5EF4-FFF2-40B4-BE49-F238E27FC236}">
                <a16:creationId xmlns:a16="http://schemas.microsoft.com/office/drawing/2014/main" id="{D8875167-ECE8-B59F-290A-BB358AEF54F4}"/>
              </a:ext>
            </a:extLst>
          </p:cNvPr>
          <p:cNvSpPr/>
          <p:nvPr/>
        </p:nvSpPr>
        <p:spPr>
          <a:xfrm>
            <a:off x="82994" y="940976"/>
            <a:ext cx="1872261" cy="1038919"/>
          </a:xfrm>
          <a:custGeom>
            <a:avLst>
              <a:gd name="f8" fmla="val 39239"/>
            </a:avLst>
            <a:gdLst>
              <a:gd name="f1" fmla="val 10800000"/>
              <a:gd name="f2" fmla="val 5400000"/>
              <a:gd name="f3" fmla="val w"/>
              <a:gd name="f4" fmla="val h"/>
              <a:gd name="f5" fmla="val ss"/>
              <a:gd name="f6" fmla="val 0"/>
              <a:gd name="f7" fmla="*/ 5419351 1 1725033"/>
              <a:gd name="f8" fmla="val 39239"/>
              <a:gd name="f9" fmla="abs f3"/>
              <a:gd name="f10" fmla="abs f4"/>
              <a:gd name="f11" fmla="abs f5"/>
              <a:gd name="f12" fmla="val f6"/>
              <a:gd name="f13" fmla="val f8"/>
              <a:gd name="f14" fmla="+- 2700000 f2 0"/>
              <a:gd name="f15" fmla="?: f9 f3 1"/>
              <a:gd name="f16" fmla="?: f10 f4 1"/>
              <a:gd name="f17" fmla="?: f11 f5 1"/>
              <a:gd name="f18" fmla="*/ f14 f7 1"/>
              <a:gd name="f19" fmla="*/ f15 1 21600"/>
              <a:gd name="f20" fmla="*/ f16 1 21600"/>
              <a:gd name="f21" fmla="*/ 21600 f15 1"/>
              <a:gd name="f22" fmla="*/ 21600 f16 1"/>
              <a:gd name="f23" fmla="*/ f18 1 f1"/>
              <a:gd name="f24" fmla="min f20 f19"/>
              <a:gd name="f25" fmla="*/ f21 1 f17"/>
              <a:gd name="f26" fmla="*/ f22 1 f17"/>
              <a:gd name="f27" fmla="+- 0 0 f23"/>
              <a:gd name="f28" fmla="val f25"/>
              <a:gd name="f29" fmla="val f26"/>
              <a:gd name="f30" fmla="+- 0 0 f27"/>
              <a:gd name="f31" fmla="*/ f12 f24 1"/>
              <a:gd name="f32" fmla="+- f29 0 f12"/>
              <a:gd name="f33" fmla="+- f28 0 f12"/>
              <a:gd name="f34" fmla="*/ f30 f1 1"/>
              <a:gd name="f35" fmla="*/ f28 f24 1"/>
              <a:gd name="f36" fmla="*/ f29 f24 1"/>
              <a:gd name="f37" fmla="*/ f32 1 2"/>
              <a:gd name="f38" fmla="*/ f33 1 2"/>
              <a:gd name="f39" fmla="*/ f34 1 f7"/>
              <a:gd name="f40" fmla="+- f12 f37 0"/>
              <a:gd name="f41" fmla="+- f12 f38 0"/>
              <a:gd name="f42" fmla="*/ f38 98079 1"/>
              <a:gd name="f43" fmla="*/ f38 92388 1"/>
              <a:gd name="f44" fmla="*/ f38 83147 1"/>
              <a:gd name="f45" fmla="+- f39 0 f2"/>
              <a:gd name="f46" fmla="*/ f38 55557 1"/>
              <a:gd name="f47" fmla="*/ f38 38268 1"/>
              <a:gd name="f48" fmla="*/ f38 19509 1"/>
              <a:gd name="f49" fmla="*/ f37 98079 1"/>
              <a:gd name="f50" fmla="*/ f37 92388 1"/>
              <a:gd name="f51" fmla="*/ f37 83147 1"/>
              <a:gd name="f52" fmla="*/ f37 55557 1"/>
              <a:gd name="f53" fmla="*/ f37 38268 1"/>
              <a:gd name="f54" fmla="*/ f37 19509 1"/>
              <a:gd name="f55" fmla="*/ f38 f13 1"/>
              <a:gd name="f56" fmla="*/ f37 f13 1"/>
              <a:gd name="f57" fmla="*/ f42 1 100000"/>
              <a:gd name="f58" fmla="*/ f43 1 100000"/>
              <a:gd name="f59" fmla="*/ f44 1 100000"/>
              <a:gd name="f60" fmla="cos 1 f45"/>
              <a:gd name="f61" fmla="*/ f46 1 100000"/>
              <a:gd name="f62" fmla="*/ f47 1 100000"/>
              <a:gd name="f63" fmla="*/ f48 1 100000"/>
              <a:gd name="f64" fmla="*/ f49 1 100000"/>
              <a:gd name="f65" fmla="*/ f50 1 100000"/>
              <a:gd name="f66" fmla="*/ f51 1 100000"/>
              <a:gd name="f67" fmla="sin 1 f45"/>
              <a:gd name="f68" fmla="*/ f52 1 100000"/>
              <a:gd name="f69" fmla="*/ f53 1 100000"/>
              <a:gd name="f70" fmla="*/ f54 1 100000"/>
              <a:gd name="f71" fmla="*/ f55 1 50000"/>
              <a:gd name="f72" fmla="*/ f56 1 50000"/>
              <a:gd name="f73" fmla="*/ f40 f24 1"/>
              <a:gd name="f74" fmla="*/ f41 f24 1"/>
              <a:gd name="f75" fmla="+- 0 0 f60"/>
              <a:gd name="f76" fmla="+- 0 0 f67"/>
              <a:gd name="f77" fmla="+- f41 0 f57"/>
              <a:gd name="f78" fmla="+- f41 0 f58"/>
              <a:gd name="f79" fmla="+- f41 0 f59"/>
              <a:gd name="f80" fmla="+- f41 0 f61"/>
              <a:gd name="f81" fmla="+- f41 0 f62"/>
              <a:gd name="f82" fmla="+- f41 0 f63"/>
              <a:gd name="f83" fmla="+- f41 f63 0"/>
              <a:gd name="f84" fmla="+- f41 f62 0"/>
              <a:gd name="f85" fmla="+- f41 f61 0"/>
              <a:gd name="f86" fmla="+- f41 f59 0"/>
              <a:gd name="f87" fmla="+- f41 f58 0"/>
              <a:gd name="f88" fmla="+- f41 f57 0"/>
              <a:gd name="f89" fmla="+- f40 0 f64"/>
              <a:gd name="f90" fmla="+- f40 0 f65"/>
              <a:gd name="f91" fmla="+- f40 0 f66"/>
              <a:gd name="f92" fmla="+- f40 0 f68"/>
              <a:gd name="f93" fmla="+- f40 0 f69"/>
              <a:gd name="f94" fmla="+- f40 0 f70"/>
              <a:gd name="f95" fmla="+- f40 f70 0"/>
              <a:gd name="f96" fmla="+- f40 f69 0"/>
              <a:gd name="f97" fmla="+- f40 f68 0"/>
              <a:gd name="f98" fmla="+- f40 f66 0"/>
              <a:gd name="f99" fmla="+- f40 f65 0"/>
              <a:gd name="f100" fmla="+- f40 f64 0"/>
              <a:gd name="f101" fmla="*/ f71 99518 1"/>
              <a:gd name="f102" fmla="*/ f71 95694 1"/>
              <a:gd name="f103" fmla="*/ f71 88192 1"/>
              <a:gd name="f104" fmla="*/ f71 77301 1"/>
              <a:gd name="f105" fmla="*/ f71 63439 1"/>
              <a:gd name="f106" fmla="*/ f71 47140 1"/>
              <a:gd name="f107" fmla="*/ f71 29028 1"/>
              <a:gd name="f108" fmla="*/ f71 9802 1"/>
              <a:gd name="f109" fmla="*/ f72 99518 1"/>
              <a:gd name="f110" fmla="*/ f72 95694 1"/>
              <a:gd name="f111" fmla="*/ f72 88192 1"/>
              <a:gd name="f112" fmla="*/ f72 77301 1"/>
              <a:gd name="f113" fmla="*/ f72 63439 1"/>
              <a:gd name="f114" fmla="*/ f72 47140 1"/>
              <a:gd name="f115" fmla="*/ f72 29028 1"/>
              <a:gd name="f116" fmla="*/ f72 9802 1"/>
              <a:gd name="f117" fmla="+- 0 0 f75"/>
              <a:gd name="f118" fmla="+- 0 0 f76"/>
              <a:gd name="f119" fmla="*/ f101 1 100000"/>
              <a:gd name="f120" fmla="*/ f102 1 100000"/>
              <a:gd name="f121" fmla="*/ f103 1 100000"/>
              <a:gd name="f122" fmla="*/ f104 1 100000"/>
              <a:gd name="f123" fmla="*/ f105 1 100000"/>
              <a:gd name="f124" fmla="*/ f106 1 100000"/>
              <a:gd name="f125" fmla="*/ f107 1 100000"/>
              <a:gd name="f126" fmla="*/ f108 1 100000"/>
              <a:gd name="f127" fmla="*/ f109 1 100000"/>
              <a:gd name="f128" fmla="*/ f110 1 100000"/>
              <a:gd name="f129" fmla="*/ f111 1 100000"/>
              <a:gd name="f130" fmla="*/ f112 1 100000"/>
              <a:gd name="f131" fmla="*/ f113 1 100000"/>
              <a:gd name="f132" fmla="*/ f114 1 100000"/>
              <a:gd name="f133" fmla="*/ f115 1 100000"/>
              <a:gd name="f134" fmla="*/ f116 1 100000"/>
              <a:gd name="f135" fmla="*/ f77 f24 1"/>
              <a:gd name="f136" fmla="*/ f94 f24 1"/>
              <a:gd name="f137" fmla="*/ f78 f24 1"/>
              <a:gd name="f138" fmla="*/ f93 f24 1"/>
              <a:gd name="f139" fmla="*/ f79 f24 1"/>
              <a:gd name="f140" fmla="*/ f92 f24 1"/>
              <a:gd name="f141" fmla="*/ f80 f24 1"/>
              <a:gd name="f142" fmla="*/ f91 f24 1"/>
              <a:gd name="f143" fmla="*/ f81 f24 1"/>
              <a:gd name="f144" fmla="*/ f90 f24 1"/>
              <a:gd name="f145" fmla="*/ f82 f24 1"/>
              <a:gd name="f146" fmla="*/ f89 f24 1"/>
              <a:gd name="f147" fmla="*/ f83 f24 1"/>
              <a:gd name="f148" fmla="*/ f84 f24 1"/>
              <a:gd name="f149" fmla="*/ f85 f24 1"/>
              <a:gd name="f150" fmla="*/ f86 f24 1"/>
              <a:gd name="f151" fmla="*/ f87 f24 1"/>
              <a:gd name="f152" fmla="*/ f88 f24 1"/>
              <a:gd name="f153" fmla="*/ f95 f24 1"/>
              <a:gd name="f154" fmla="*/ f96 f24 1"/>
              <a:gd name="f155" fmla="*/ f97 f24 1"/>
              <a:gd name="f156" fmla="*/ f98 f24 1"/>
              <a:gd name="f157" fmla="*/ f99 f24 1"/>
              <a:gd name="f158" fmla="*/ f100 f24 1"/>
              <a:gd name="f159" fmla="*/ f117 f38 1"/>
              <a:gd name="f160" fmla="*/ f118 f37 1"/>
              <a:gd name="f161" fmla="+- f41 0 f119"/>
              <a:gd name="f162" fmla="+- f41 0 f120"/>
              <a:gd name="f163" fmla="+- f41 0 f121"/>
              <a:gd name="f164" fmla="+- f41 0 f122"/>
              <a:gd name="f165" fmla="+- f41 0 f123"/>
              <a:gd name="f166" fmla="+- f41 0 f124"/>
              <a:gd name="f167" fmla="+- f41 0 f125"/>
              <a:gd name="f168" fmla="+- f41 0 f126"/>
              <a:gd name="f169" fmla="+- f41 f126 0"/>
              <a:gd name="f170" fmla="+- f41 f125 0"/>
              <a:gd name="f171" fmla="+- f41 f124 0"/>
              <a:gd name="f172" fmla="+- f41 f123 0"/>
              <a:gd name="f173" fmla="+- f41 f122 0"/>
              <a:gd name="f174" fmla="+- f41 f121 0"/>
              <a:gd name="f175" fmla="+- f41 f120 0"/>
              <a:gd name="f176" fmla="+- f41 f119 0"/>
              <a:gd name="f177" fmla="+- f40 0 f127"/>
              <a:gd name="f178" fmla="+- f40 0 f128"/>
              <a:gd name="f179" fmla="+- f40 0 f129"/>
              <a:gd name="f180" fmla="+- f40 0 f130"/>
              <a:gd name="f181" fmla="+- f40 0 f131"/>
              <a:gd name="f182" fmla="+- f40 0 f132"/>
              <a:gd name="f183" fmla="+- f40 0 f133"/>
              <a:gd name="f184" fmla="+- f40 0 f134"/>
              <a:gd name="f185" fmla="+- f40 f134 0"/>
              <a:gd name="f186" fmla="+- f40 f133 0"/>
              <a:gd name="f187" fmla="+- f40 f132 0"/>
              <a:gd name="f188" fmla="+- f40 f131 0"/>
              <a:gd name="f189" fmla="+- f40 f130 0"/>
              <a:gd name="f190" fmla="+- f40 f129 0"/>
              <a:gd name="f191" fmla="+- f40 f128 0"/>
              <a:gd name="f192" fmla="+- f40 f127 0"/>
              <a:gd name="f193" fmla="*/ f117 f71 1"/>
              <a:gd name="f194" fmla="*/ f118 f72 1"/>
              <a:gd name="f195" fmla="+- f41 0 f159"/>
              <a:gd name="f196" fmla="+- f41 f159 0"/>
              <a:gd name="f197" fmla="+- f40 0 f160"/>
              <a:gd name="f198" fmla="+- f40 f160 0"/>
              <a:gd name="f199" fmla="+- f41 0 f193"/>
              <a:gd name="f200" fmla="+- f40 0 f194"/>
              <a:gd name="f201" fmla="+- f41 f193 0"/>
              <a:gd name="f202" fmla="+- f40 f194 0"/>
              <a:gd name="f203" fmla="*/ f161 f24 1"/>
              <a:gd name="f204" fmla="*/ f184 f24 1"/>
              <a:gd name="f205" fmla="*/ f162 f24 1"/>
              <a:gd name="f206" fmla="*/ f183 f24 1"/>
              <a:gd name="f207" fmla="*/ f163 f24 1"/>
              <a:gd name="f208" fmla="*/ f182 f24 1"/>
              <a:gd name="f209" fmla="*/ f164 f24 1"/>
              <a:gd name="f210" fmla="*/ f181 f24 1"/>
              <a:gd name="f211" fmla="*/ f165 f24 1"/>
              <a:gd name="f212" fmla="*/ f180 f24 1"/>
              <a:gd name="f213" fmla="*/ f166 f24 1"/>
              <a:gd name="f214" fmla="*/ f179 f24 1"/>
              <a:gd name="f215" fmla="*/ f167 f24 1"/>
              <a:gd name="f216" fmla="*/ f178 f24 1"/>
              <a:gd name="f217" fmla="*/ f168 f24 1"/>
              <a:gd name="f218" fmla="*/ f177 f24 1"/>
              <a:gd name="f219" fmla="*/ f169 f24 1"/>
              <a:gd name="f220" fmla="*/ f170 f24 1"/>
              <a:gd name="f221" fmla="*/ f171 f24 1"/>
              <a:gd name="f222" fmla="*/ f172 f24 1"/>
              <a:gd name="f223" fmla="*/ f173 f24 1"/>
              <a:gd name="f224" fmla="*/ f174 f24 1"/>
              <a:gd name="f225" fmla="*/ f175 f24 1"/>
              <a:gd name="f226" fmla="*/ f176 f24 1"/>
              <a:gd name="f227" fmla="*/ f185 f24 1"/>
              <a:gd name="f228" fmla="*/ f186 f24 1"/>
              <a:gd name="f229" fmla="*/ f187 f24 1"/>
              <a:gd name="f230" fmla="*/ f188 f24 1"/>
              <a:gd name="f231" fmla="*/ f189 f24 1"/>
              <a:gd name="f232" fmla="*/ f190 f24 1"/>
              <a:gd name="f233" fmla="*/ f191 f24 1"/>
              <a:gd name="f234" fmla="*/ f192 f24 1"/>
              <a:gd name="f235" fmla="*/ f199 f24 1"/>
              <a:gd name="f236" fmla="*/ f200 f24 1"/>
              <a:gd name="f237" fmla="*/ f201 f24 1"/>
              <a:gd name="f238" fmla="*/ f202 f24 1"/>
              <a:gd name="f239" fmla="*/ f195 f24 1"/>
              <a:gd name="f240" fmla="*/ f197 f24 1"/>
              <a:gd name="f241" fmla="*/ f196 f24 1"/>
              <a:gd name="f242" fmla="*/ f198 f24 1"/>
            </a:gdLst>
            <a:ahLst/>
            <a:cxnLst>
              <a:cxn ang="3cd4">
                <a:pos x="hc" y="t"/>
              </a:cxn>
              <a:cxn ang="0">
                <a:pos x="r" y="vc"/>
              </a:cxn>
              <a:cxn ang="cd4">
                <a:pos x="hc" y="b"/>
              </a:cxn>
              <a:cxn ang="cd2">
                <a:pos x="l" y="vc"/>
              </a:cxn>
            </a:cxnLst>
            <a:rect l="f235" t="f236" r="f237" b="f238"/>
            <a:pathLst>
              <a:path>
                <a:moveTo>
                  <a:pt x="f31" y="f73"/>
                </a:moveTo>
                <a:lnTo>
                  <a:pt x="f203" y="f204"/>
                </a:lnTo>
                <a:lnTo>
                  <a:pt x="f135" y="f136"/>
                </a:lnTo>
                <a:lnTo>
                  <a:pt x="f205" y="f206"/>
                </a:lnTo>
                <a:lnTo>
                  <a:pt x="f137" y="f138"/>
                </a:lnTo>
                <a:lnTo>
                  <a:pt x="f207" y="f208"/>
                </a:lnTo>
                <a:lnTo>
                  <a:pt x="f139" y="f140"/>
                </a:lnTo>
                <a:lnTo>
                  <a:pt x="f209" y="f210"/>
                </a:lnTo>
                <a:lnTo>
                  <a:pt x="f239" y="f240"/>
                </a:lnTo>
                <a:lnTo>
                  <a:pt x="f211" y="f212"/>
                </a:lnTo>
                <a:lnTo>
                  <a:pt x="f141" y="f142"/>
                </a:lnTo>
                <a:lnTo>
                  <a:pt x="f213" y="f214"/>
                </a:lnTo>
                <a:lnTo>
                  <a:pt x="f143" y="f144"/>
                </a:lnTo>
                <a:lnTo>
                  <a:pt x="f215" y="f216"/>
                </a:lnTo>
                <a:lnTo>
                  <a:pt x="f145" y="f146"/>
                </a:lnTo>
                <a:lnTo>
                  <a:pt x="f217" y="f218"/>
                </a:lnTo>
                <a:lnTo>
                  <a:pt x="f74" y="f31"/>
                </a:lnTo>
                <a:lnTo>
                  <a:pt x="f219" y="f218"/>
                </a:lnTo>
                <a:lnTo>
                  <a:pt x="f147" y="f146"/>
                </a:lnTo>
                <a:lnTo>
                  <a:pt x="f220" y="f216"/>
                </a:lnTo>
                <a:lnTo>
                  <a:pt x="f148" y="f144"/>
                </a:lnTo>
                <a:lnTo>
                  <a:pt x="f221" y="f214"/>
                </a:lnTo>
                <a:lnTo>
                  <a:pt x="f149" y="f142"/>
                </a:lnTo>
                <a:lnTo>
                  <a:pt x="f222" y="f212"/>
                </a:lnTo>
                <a:lnTo>
                  <a:pt x="f241" y="f240"/>
                </a:lnTo>
                <a:lnTo>
                  <a:pt x="f223" y="f210"/>
                </a:lnTo>
                <a:lnTo>
                  <a:pt x="f150" y="f140"/>
                </a:lnTo>
                <a:lnTo>
                  <a:pt x="f224" y="f208"/>
                </a:lnTo>
                <a:lnTo>
                  <a:pt x="f151" y="f138"/>
                </a:lnTo>
                <a:lnTo>
                  <a:pt x="f225" y="f206"/>
                </a:lnTo>
                <a:lnTo>
                  <a:pt x="f152" y="f136"/>
                </a:lnTo>
                <a:lnTo>
                  <a:pt x="f226" y="f204"/>
                </a:lnTo>
                <a:lnTo>
                  <a:pt x="f35" y="f73"/>
                </a:lnTo>
                <a:lnTo>
                  <a:pt x="f226" y="f227"/>
                </a:lnTo>
                <a:lnTo>
                  <a:pt x="f152" y="f153"/>
                </a:lnTo>
                <a:lnTo>
                  <a:pt x="f225" y="f228"/>
                </a:lnTo>
                <a:lnTo>
                  <a:pt x="f151" y="f154"/>
                </a:lnTo>
                <a:lnTo>
                  <a:pt x="f224" y="f229"/>
                </a:lnTo>
                <a:lnTo>
                  <a:pt x="f150" y="f155"/>
                </a:lnTo>
                <a:lnTo>
                  <a:pt x="f223" y="f230"/>
                </a:lnTo>
                <a:lnTo>
                  <a:pt x="f241" y="f242"/>
                </a:lnTo>
                <a:lnTo>
                  <a:pt x="f222" y="f231"/>
                </a:lnTo>
                <a:lnTo>
                  <a:pt x="f149" y="f156"/>
                </a:lnTo>
                <a:lnTo>
                  <a:pt x="f221" y="f232"/>
                </a:lnTo>
                <a:lnTo>
                  <a:pt x="f148" y="f157"/>
                </a:lnTo>
                <a:lnTo>
                  <a:pt x="f220" y="f233"/>
                </a:lnTo>
                <a:lnTo>
                  <a:pt x="f147" y="f158"/>
                </a:lnTo>
                <a:lnTo>
                  <a:pt x="f219" y="f234"/>
                </a:lnTo>
                <a:lnTo>
                  <a:pt x="f74" y="f36"/>
                </a:lnTo>
                <a:lnTo>
                  <a:pt x="f217" y="f234"/>
                </a:lnTo>
                <a:lnTo>
                  <a:pt x="f145" y="f158"/>
                </a:lnTo>
                <a:lnTo>
                  <a:pt x="f215" y="f233"/>
                </a:lnTo>
                <a:lnTo>
                  <a:pt x="f143" y="f157"/>
                </a:lnTo>
                <a:lnTo>
                  <a:pt x="f213" y="f232"/>
                </a:lnTo>
                <a:lnTo>
                  <a:pt x="f141" y="f156"/>
                </a:lnTo>
                <a:lnTo>
                  <a:pt x="f211" y="f231"/>
                </a:lnTo>
                <a:lnTo>
                  <a:pt x="f239" y="f242"/>
                </a:lnTo>
                <a:lnTo>
                  <a:pt x="f209" y="f230"/>
                </a:lnTo>
                <a:lnTo>
                  <a:pt x="f139" y="f155"/>
                </a:lnTo>
                <a:lnTo>
                  <a:pt x="f207" y="f229"/>
                </a:lnTo>
                <a:lnTo>
                  <a:pt x="f137" y="f154"/>
                </a:lnTo>
                <a:lnTo>
                  <a:pt x="f205" y="f228"/>
                </a:lnTo>
                <a:lnTo>
                  <a:pt x="f135" y="f153"/>
                </a:lnTo>
                <a:lnTo>
                  <a:pt x="f203" y="f227"/>
                </a:lnTo>
                <a:close/>
              </a:path>
            </a:pathLst>
          </a:custGeom>
          <a:solidFill>
            <a:srgbClr val="FFC9F9"/>
          </a:solidFill>
          <a:ln w="12701" cap="flat">
            <a:solidFill>
              <a:srgbClr val="172C51"/>
            </a:solidFill>
            <a:prstDash val="solid"/>
            <a:miter/>
          </a:ln>
        </p:spPr>
        <p:txBody>
          <a:bodyPr vert="horz" wrap="square" lIns="91440" tIns="45720" rIns="91440" bIns="45720" anchor="ctr" anchorCtr="0" compatLnSpc="1">
            <a:noAutofit/>
          </a:bodyPr>
          <a:lstStyle/>
          <a:p>
            <a:pPr algn="ctr">
              <a:lnSpc>
                <a:spcPct val="106000"/>
              </a:lnSpc>
              <a:spcAft>
                <a:spcPts val="800"/>
              </a:spcAft>
              <a:buNone/>
            </a:pPr>
            <a:endParaRPr lang="en-GB" sz="800" kern="150" dirty="0">
              <a:solidFill>
                <a:srgbClr val="000000"/>
              </a:solidFill>
              <a:effectLst/>
              <a:latin typeface="Dreaming Outloud Pro" panose="03050502040302030504" pitchFamily="66" charset="0"/>
              <a:ea typeface="Calibri" panose="020F0502020204030204" pitchFamily="34" charset="0"/>
              <a:cs typeface="Times New Roman" panose="02020603050405020304" pitchFamily="18" charset="0"/>
            </a:endParaRPr>
          </a:p>
          <a:p>
            <a:pPr algn="ctr">
              <a:lnSpc>
                <a:spcPct val="106000"/>
              </a:lnSpc>
              <a:spcAft>
                <a:spcPts val="800"/>
              </a:spcAft>
              <a:buNone/>
            </a:pPr>
            <a:r>
              <a:rPr lang="en-GB" sz="2800" kern="150" dirty="0">
                <a:solidFill>
                  <a:srgbClr val="000000"/>
                </a:solidFill>
                <a:effectLst/>
                <a:latin typeface="Dreaming Outloud Pro" panose="03050502040302030504" pitchFamily="66" charset="0"/>
                <a:ea typeface="Calibri" panose="020F0502020204030204" pitchFamily="34" charset="0"/>
                <a:cs typeface="Times New Roman" panose="02020603050405020304" pitchFamily="18" charset="0"/>
              </a:rPr>
              <a:t>Step 3</a:t>
            </a:r>
            <a:endParaRPr lang="en-GB" sz="2800" kern="15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800"/>
              </a:spcAft>
              <a:buNone/>
            </a:pPr>
            <a:r>
              <a:rPr lang="en-GB" sz="1100" kern="15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3" name="Text Box 4">
            <a:extLst>
              <a:ext uri="{FF2B5EF4-FFF2-40B4-BE49-F238E27FC236}">
                <a16:creationId xmlns:a16="http://schemas.microsoft.com/office/drawing/2014/main" id="{41A14A03-5079-6AA8-73EB-9AABD2F8EA33}"/>
              </a:ext>
            </a:extLst>
          </p:cNvPr>
          <p:cNvSpPr txBox="1"/>
          <p:nvPr/>
        </p:nvSpPr>
        <p:spPr>
          <a:xfrm>
            <a:off x="1955255" y="1258248"/>
            <a:ext cx="8698368" cy="1896650"/>
          </a:xfrm>
          <a:custGeom>
            <a:avLst/>
            <a:gdLst>
              <a:gd name="connsiteX0" fmla="*/ 0 w 8698368"/>
              <a:gd name="connsiteY0" fmla="*/ 0 h 1896650"/>
              <a:gd name="connsiteX1" fmla="*/ 405924 w 8698368"/>
              <a:gd name="connsiteY1" fmla="*/ 0 h 1896650"/>
              <a:gd name="connsiteX2" fmla="*/ 724864 w 8698368"/>
              <a:gd name="connsiteY2" fmla="*/ 0 h 1896650"/>
              <a:gd name="connsiteX3" fmla="*/ 1304755 w 8698368"/>
              <a:gd name="connsiteY3" fmla="*/ 0 h 1896650"/>
              <a:gd name="connsiteX4" fmla="*/ 1710679 w 8698368"/>
              <a:gd name="connsiteY4" fmla="*/ 0 h 1896650"/>
              <a:gd name="connsiteX5" fmla="*/ 2464538 w 8698368"/>
              <a:gd name="connsiteY5" fmla="*/ 0 h 1896650"/>
              <a:gd name="connsiteX6" fmla="*/ 2783478 w 8698368"/>
              <a:gd name="connsiteY6" fmla="*/ 0 h 1896650"/>
              <a:gd name="connsiteX7" fmla="*/ 3363369 w 8698368"/>
              <a:gd name="connsiteY7" fmla="*/ 0 h 1896650"/>
              <a:gd name="connsiteX8" fmla="*/ 3856276 w 8698368"/>
              <a:gd name="connsiteY8" fmla="*/ 0 h 1896650"/>
              <a:gd name="connsiteX9" fmla="*/ 4175217 w 8698368"/>
              <a:gd name="connsiteY9" fmla="*/ 0 h 1896650"/>
              <a:gd name="connsiteX10" fmla="*/ 4755108 w 8698368"/>
              <a:gd name="connsiteY10" fmla="*/ 0 h 1896650"/>
              <a:gd name="connsiteX11" fmla="*/ 5248015 w 8698368"/>
              <a:gd name="connsiteY11" fmla="*/ 0 h 1896650"/>
              <a:gd name="connsiteX12" fmla="*/ 5740923 w 8698368"/>
              <a:gd name="connsiteY12" fmla="*/ 0 h 1896650"/>
              <a:gd name="connsiteX13" fmla="*/ 6407798 w 8698368"/>
              <a:gd name="connsiteY13" fmla="*/ 0 h 1896650"/>
              <a:gd name="connsiteX14" fmla="*/ 6726738 w 8698368"/>
              <a:gd name="connsiteY14" fmla="*/ 0 h 1896650"/>
              <a:gd name="connsiteX15" fmla="*/ 7306629 w 8698368"/>
              <a:gd name="connsiteY15" fmla="*/ 0 h 1896650"/>
              <a:gd name="connsiteX16" fmla="*/ 7712553 w 8698368"/>
              <a:gd name="connsiteY16" fmla="*/ 0 h 1896650"/>
              <a:gd name="connsiteX17" fmla="*/ 8698368 w 8698368"/>
              <a:gd name="connsiteY17" fmla="*/ 0 h 1896650"/>
              <a:gd name="connsiteX18" fmla="*/ 8698368 w 8698368"/>
              <a:gd name="connsiteY18" fmla="*/ 455196 h 1896650"/>
              <a:gd name="connsiteX19" fmla="*/ 8698368 w 8698368"/>
              <a:gd name="connsiteY19" fmla="*/ 967292 h 1896650"/>
              <a:gd name="connsiteX20" fmla="*/ 8698368 w 8698368"/>
              <a:gd name="connsiteY20" fmla="*/ 1422488 h 1896650"/>
              <a:gd name="connsiteX21" fmla="*/ 8698368 w 8698368"/>
              <a:gd name="connsiteY21" fmla="*/ 1896650 h 1896650"/>
              <a:gd name="connsiteX22" fmla="*/ 8205460 w 8698368"/>
              <a:gd name="connsiteY22" fmla="*/ 1896650 h 1896650"/>
              <a:gd name="connsiteX23" fmla="*/ 7451602 w 8698368"/>
              <a:gd name="connsiteY23" fmla="*/ 1896650 h 1896650"/>
              <a:gd name="connsiteX24" fmla="*/ 7132662 w 8698368"/>
              <a:gd name="connsiteY24" fmla="*/ 1896650 h 1896650"/>
              <a:gd name="connsiteX25" fmla="*/ 6552771 w 8698368"/>
              <a:gd name="connsiteY25" fmla="*/ 1896650 h 1896650"/>
              <a:gd name="connsiteX26" fmla="*/ 6059863 w 8698368"/>
              <a:gd name="connsiteY26" fmla="*/ 1896650 h 1896650"/>
              <a:gd name="connsiteX27" fmla="*/ 5566956 w 8698368"/>
              <a:gd name="connsiteY27" fmla="*/ 1896650 h 1896650"/>
              <a:gd name="connsiteX28" fmla="*/ 5248015 w 8698368"/>
              <a:gd name="connsiteY28" fmla="*/ 1896650 h 1896650"/>
              <a:gd name="connsiteX29" fmla="*/ 4929075 w 8698368"/>
              <a:gd name="connsiteY29" fmla="*/ 1896650 h 1896650"/>
              <a:gd name="connsiteX30" fmla="*/ 4175217 w 8698368"/>
              <a:gd name="connsiteY30" fmla="*/ 1896650 h 1896650"/>
              <a:gd name="connsiteX31" fmla="*/ 3769293 w 8698368"/>
              <a:gd name="connsiteY31" fmla="*/ 1896650 h 1896650"/>
              <a:gd name="connsiteX32" fmla="*/ 3102418 w 8698368"/>
              <a:gd name="connsiteY32" fmla="*/ 1896650 h 1896650"/>
              <a:gd name="connsiteX33" fmla="*/ 2696494 w 8698368"/>
              <a:gd name="connsiteY33" fmla="*/ 1896650 h 1896650"/>
              <a:gd name="connsiteX34" fmla="*/ 1942636 w 8698368"/>
              <a:gd name="connsiteY34" fmla="*/ 1896650 h 1896650"/>
              <a:gd name="connsiteX35" fmla="*/ 1275761 w 8698368"/>
              <a:gd name="connsiteY35" fmla="*/ 1896650 h 1896650"/>
              <a:gd name="connsiteX36" fmla="*/ 782853 w 8698368"/>
              <a:gd name="connsiteY36" fmla="*/ 1896650 h 1896650"/>
              <a:gd name="connsiteX37" fmla="*/ 0 w 8698368"/>
              <a:gd name="connsiteY37" fmla="*/ 1896650 h 1896650"/>
              <a:gd name="connsiteX38" fmla="*/ 0 w 8698368"/>
              <a:gd name="connsiteY38" fmla="*/ 1460421 h 1896650"/>
              <a:gd name="connsiteX39" fmla="*/ 0 w 8698368"/>
              <a:gd name="connsiteY39" fmla="*/ 948325 h 1896650"/>
              <a:gd name="connsiteX40" fmla="*/ 0 w 8698368"/>
              <a:gd name="connsiteY40" fmla="*/ 493129 h 1896650"/>
              <a:gd name="connsiteX41" fmla="*/ 0 w 8698368"/>
              <a:gd name="connsiteY41" fmla="*/ 0 h 1896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698368" h="1896650" fill="none" extrusionOk="0">
                <a:moveTo>
                  <a:pt x="0" y="0"/>
                </a:moveTo>
                <a:cubicBezTo>
                  <a:pt x="185481" y="-6134"/>
                  <a:pt x="287965" y="44432"/>
                  <a:pt x="405924" y="0"/>
                </a:cubicBezTo>
                <a:cubicBezTo>
                  <a:pt x="523883" y="-44432"/>
                  <a:pt x="593233" y="23168"/>
                  <a:pt x="724864" y="0"/>
                </a:cubicBezTo>
                <a:cubicBezTo>
                  <a:pt x="856495" y="-23168"/>
                  <a:pt x="1086381" y="23669"/>
                  <a:pt x="1304755" y="0"/>
                </a:cubicBezTo>
                <a:cubicBezTo>
                  <a:pt x="1523129" y="-23669"/>
                  <a:pt x="1513720" y="44974"/>
                  <a:pt x="1710679" y="0"/>
                </a:cubicBezTo>
                <a:cubicBezTo>
                  <a:pt x="1907638" y="-44974"/>
                  <a:pt x="2191017" y="24146"/>
                  <a:pt x="2464538" y="0"/>
                </a:cubicBezTo>
                <a:cubicBezTo>
                  <a:pt x="2738059" y="-24146"/>
                  <a:pt x="2685116" y="22680"/>
                  <a:pt x="2783478" y="0"/>
                </a:cubicBezTo>
                <a:cubicBezTo>
                  <a:pt x="2881840" y="-22680"/>
                  <a:pt x="3086561" y="10213"/>
                  <a:pt x="3363369" y="0"/>
                </a:cubicBezTo>
                <a:cubicBezTo>
                  <a:pt x="3640177" y="-10213"/>
                  <a:pt x="3691649" y="25567"/>
                  <a:pt x="3856276" y="0"/>
                </a:cubicBezTo>
                <a:cubicBezTo>
                  <a:pt x="4020903" y="-25567"/>
                  <a:pt x="4085072" y="22219"/>
                  <a:pt x="4175217" y="0"/>
                </a:cubicBezTo>
                <a:cubicBezTo>
                  <a:pt x="4265362" y="-22219"/>
                  <a:pt x="4602555" y="60898"/>
                  <a:pt x="4755108" y="0"/>
                </a:cubicBezTo>
                <a:cubicBezTo>
                  <a:pt x="4907661" y="-60898"/>
                  <a:pt x="5039837" y="15855"/>
                  <a:pt x="5248015" y="0"/>
                </a:cubicBezTo>
                <a:cubicBezTo>
                  <a:pt x="5456193" y="-15855"/>
                  <a:pt x="5596597" y="33454"/>
                  <a:pt x="5740923" y="0"/>
                </a:cubicBezTo>
                <a:cubicBezTo>
                  <a:pt x="5885249" y="-33454"/>
                  <a:pt x="6168840" y="7085"/>
                  <a:pt x="6407798" y="0"/>
                </a:cubicBezTo>
                <a:cubicBezTo>
                  <a:pt x="6646756" y="-7085"/>
                  <a:pt x="6636153" y="13003"/>
                  <a:pt x="6726738" y="0"/>
                </a:cubicBezTo>
                <a:cubicBezTo>
                  <a:pt x="6817323" y="-13003"/>
                  <a:pt x="7184564" y="66108"/>
                  <a:pt x="7306629" y="0"/>
                </a:cubicBezTo>
                <a:cubicBezTo>
                  <a:pt x="7428694" y="-66108"/>
                  <a:pt x="7613812" y="20820"/>
                  <a:pt x="7712553" y="0"/>
                </a:cubicBezTo>
                <a:cubicBezTo>
                  <a:pt x="7811294" y="-20820"/>
                  <a:pt x="8336709" y="113866"/>
                  <a:pt x="8698368" y="0"/>
                </a:cubicBezTo>
                <a:cubicBezTo>
                  <a:pt x="8714307" y="142076"/>
                  <a:pt x="8674389" y="357822"/>
                  <a:pt x="8698368" y="455196"/>
                </a:cubicBezTo>
                <a:cubicBezTo>
                  <a:pt x="8722347" y="552570"/>
                  <a:pt x="8694076" y="771967"/>
                  <a:pt x="8698368" y="967292"/>
                </a:cubicBezTo>
                <a:cubicBezTo>
                  <a:pt x="8702660" y="1162617"/>
                  <a:pt x="8678914" y="1248053"/>
                  <a:pt x="8698368" y="1422488"/>
                </a:cubicBezTo>
                <a:cubicBezTo>
                  <a:pt x="8717822" y="1596923"/>
                  <a:pt x="8697348" y="1674701"/>
                  <a:pt x="8698368" y="1896650"/>
                </a:cubicBezTo>
                <a:cubicBezTo>
                  <a:pt x="8560601" y="1951775"/>
                  <a:pt x="8359045" y="1871192"/>
                  <a:pt x="8205460" y="1896650"/>
                </a:cubicBezTo>
                <a:cubicBezTo>
                  <a:pt x="8051875" y="1922108"/>
                  <a:pt x="7620682" y="1825946"/>
                  <a:pt x="7451602" y="1896650"/>
                </a:cubicBezTo>
                <a:cubicBezTo>
                  <a:pt x="7282522" y="1967354"/>
                  <a:pt x="7236980" y="1880112"/>
                  <a:pt x="7132662" y="1896650"/>
                </a:cubicBezTo>
                <a:cubicBezTo>
                  <a:pt x="7028344" y="1913188"/>
                  <a:pt x="6801228" y="1896324"/>
                  <a:pt x="6552771" y="1896650"/>
                </a:cubicBezTo>
                <a:cubicBezTo>
                  <a:pt x="6304314" y="1896976"/>
                  <a:pt x="6249662" y="1886916"/>
                  <a:pt x="6059863" y="1896650"/>
                </a:cubicBezTo>
                <a:cubicBezTo>
                  <a:pt x="5870064" y="1906384"/>
                  <a:pt x="5714206" y="1839256"/>
                  <a:pt x="5566956" y="1896650"/>
                </a:cubicBezTo>
                <a:cubicBezTo>
                  <a:pt x="5419706" y="1954044"/>
                  <a:pt x="5396590" y="1889321"/>
                  <a:pt x="5248015" y="1896650"/>
                </a:cubicBezTo>
                <a:cubicBezTo>
                  <a:pt x="5099440" y="1903979"/>
                  <a:pt x="5088072" y="1861187"/>
                  <a:pt x="4929075" y="1896650"/>
                </a:cubicBezTo>
                <a:cubicBezTo>
                  <a:pt x="4770078" y="1932113"/>
                  <a:pt x="4500538" y="1861484"/>
                  <a:pt x="4175217" y="1896650"/>
                </a:cubicBezTo>
                <a:cubicBezTo>
                  <a:pt x="3849896" y="1931816"/>
                  <a:pt x="3924856" y="1862104"/>
                  <a:pt x="3769293" y="1896650"/>
                </a:cubicBezTo>
                <a:cubicBezTo>
                  <a:pt x="3613730" y="1931196"/>
                  <a:pt x="3271169" y="1826376"/>
                  <a:pt x="3102418" y="1896650"/>
                </a:cubicBezTo>
                <a:cubicBezTo>
                  <a:pt x="2933668" y="1966924"/>
                  <a:pt x="2835158" y="1852772"/>
                  <a:pt x="2696494" y="1896650"/>
                </a:cubicBezTo>
                <a:cubicBezTo>
                  <a:pt x="2557830" y="1940528"/>
                  <a:pt x="2175024" y="1807823"/>
                  <a:pt x="1942636" y="1896650"/>
                </a:cubicBezTo>
                <a:cubicBezTo>
                  <a:pt x="1710248" y="1985477"/>
                  <a:pt x="1523150" y="1874890"/>
                  <a:pt x="1275761" y="1896650"/>
                </a:cubicBezTo>
                <a:cubicBezTo>
                  <a:pt x="1028372" y="1918410"/>
                  <a:pt x="1014786" y="1848907"/>
                  <a:pt x="782853" y="1896650"/>
                </a:cubicBezTo>
                <a:cubicBezTo>
                  <a:pt x="550920" y="1944393"/>
                  <a:pt x="320188" y="1879843"/>
                  <a:pt x="0" y="1896650"/>
                </a:cubicBezTo>
                <a:cubicBezTo>
                  <a:pt x="-42846" y="1802331"/>
                  <a:pt x="36827" y="1630921"/>
                  <a:pt x="0" y="1460421"/>
                </a:cubicBezTo>
                <a:cubicBezTo>
                  <a:pt x="-36827" y="1289921"/>
                  <a:pt x="45201" y="1197883"/>
                  <a:pt x="0" y="948325"/>
                </a:cubicBezTo>
                <a:cubicBezTo>
                  <a:pt x="-45201" y="698767"/>
                  <a:pt x="44095" y="695482"/>
                  <a:pt x="0" y="493129"/>
                </a:cubicBezTo>
                <a:cubicBezTo>
                  <a:pt x="-44095" y="290776"/>
                  <a:pt x="53457" y="109453"/>
                  <a:pt x="0" y="0"/>
                </a:cubicBezTo>
                <a:close/>
              </a:path>
              <a:path w="8698368" h="1896650" stroke="0" extrusionOk="0">
                <a:moveTo>
                  <a:pt x="0" y="0"/>
                </a:moveTo>
                <a:cubicBezTo>
                  <a:pt x="154222" y="-38233"/>
                  <a:pt x="201072" y="31158"/>
                  <a:pt x="318940" y="0"/>
                </a:cubicBezTo>
                <a:cubicBezTo>
                  <a:pt x="436808" y="-31158"/>
                  <a:pt x="901542" y="55170"/>
                  <a:pt x="1072799" y="0"/>
                </a:cubicBezTo>
                <a:cubicBezTo>
                  <a:pt x="1244056" y="-55170"/>
                  <a:pt x="1450744" y="86770"/>
                  <a:pt x="1826657" y="0"/>
                </a:cubicBezTo>
                <a:cubicBezTo>
                  <a:pt x="2202570" y="-86770"/>
                  <a:pt x="2099815" y="582"/>
                  <a:pt x="2232581" y="0"/>
                </a:cubicBezTo>
                <a:cubicBezTo>
                  <a:pt x="2365347" y="-582"/>
                  <a:pt x="2537362" y="45004"/>
                  <a:pt x="2638505" y="0"/>
                </a:cubicBezTo>
                <a:cubicBezTo>
                  <a:pt x="2739648" y="-45004"/>
                  <a:pt x="3098184" y="62791"/>
                  <a:pt x="3305380" y="0"/>
                </a:cubicBezTo>
                <a:cubicBezTo>
                  <a:pt x="3512577" y="-62791"/>
                  <a:pt x="3568538" y="22770"/>
                  <a:pt x="3711304" y="0"/>
                </a:cubicBezTo>
                <a:cubicBezTo>
                  <a:pt x="3854070" y="-22770"/>
                  <a:pt x="4037520" y="35936"/>
                  <a:pt x="4204211" y="0"/>
                </a:cubicBezTo>
                <a:cubicBezTo>
                  <a:pt x="4370902" y="-35936"/>
                  <a:pt x="4583124" y="16403"/>
                  <a:pt x="4697119" y="0"/>
                </a:cubicBezTo>
                <a:cubicBezTo>
                  <a:pt x="4811114" y="-16403"/>
                  <a:pt x="5108597" y="21806"/>
                  <a:pt x="5277010" y="0"/>
                </a:cubicBezTo>
                <a:cubicBezTo>
                  <a:pt x="5445423" y="-21806"/>
                  <a:pt x="5458416" y="11305"/>
                  <a:pt x="5595950" y="0"/>
                </a:cubicBezTo>
                <a:cubicBezTo>
                  <a:pt x="5733484" y="-11305"/>
                  <a:pt x="5831488" y="7699"/>
                  <a:pt x="5914890" y="0"/>
                </a:cubicBezTo>
                <a:cubicBezTo>
                  <a:pt x="5998292" y="-7699"/>
                  <a:pt x="6240308" y="34066"/>
                  <a:pt x="6494781" y="0"/>
                </a:cubicBezTo>
                <a:cubicBezTo>
                  <a:pt x="6749254" y="-34066"/>
                  <a:pt x="6689663" y="25110"/>
                  <a:pt x="6813722" y="0"/>
                </a:cubicBezTo>
                <a:cubicBezTo>
                  <a:pt x="6937781" y="-25110"/>
                  <a:pt x="7009412" y="27639"/>
                  <a:pt x="7132662" y="0"/>
                </a:cubicBezTo>
                <a:cubicBezTo>
                  <a:pt x="7255912" y="-27639"/>
                  <a:pt x="7347253" y="25152"/>
                  <a:pt x="7538586" y="0"/>
                </a:cubicBezTo>
                <a:cubicBezTo>
                  <a:pt x="7729919" y="-25152"/>
                  <a:pt x="7782306" y="2859"/>
                  <a:pt x="7944509" y="0"/>
                </a:cubicBezTo>
                <a:cubicBezTo>
                  <a:pt x="8106712" y="-2859"/>
                  <a:pt x="8508804" y="30509"/>
                  <a:pt x="8698368" y="0"/>
                </a:cubicBezTo>
                <a:cubicBezTo>
                  <a:pt x="8716167" y="112628"/>
                  <a:pt x="8679189" y="281202"/>
                  <a:pt x="8698368" y="436230"/>
                </a:cubicBezTo>
                <a:cubicBezTo>
                  <a:pt x="8717547" y="591258"/>
                  <a:pt x="8681906" y="709525"/>
                  <a:pt x="8698368" y="929359"/>
                </a:cubicBezTo>
                <a:cubicBezTo>
                  <a:pt x="8714830" y="1149193"/>
                  <a:pt x="8688187" y="1289534"/>
                  <a:pt x="8698368" y="1422488"/>
                </a:cubicBezTo>
                <a:cubicBezTo>
                  <a:pt x="8708549" y="1555442"/>
                  <a:pt x="8654651" y="1669810"/>
                  <a:pt x="8698368" y="1896650"/>
                </a:cubicBezTo>
                <a:cubicBezTo>
                  <a:pt x="8511528" y="1955905"/>
                  <a:pt x="8212214" y="1887030"/>
                  <a:pt x="8031493" y="1896650"/>
                </a:cubicBezTo>
                <a:cubicBezTo>
                  <a:pt x="7850772" y="1906270"/>
                  <a:pt x="7626292" y="1869326"/>
                  <a:pt x="7277635" y="1896650"/>
                </a:cubicBezTo>
                <a:cubicBezTo>
                  <a:pt x="6928978" y="1923974"/>
                  <a:pt x="7066407" y="1879073"/>
                  <a:pt x="6871711" y="1896650"/>
                </a:cubicBezTo>
                <a:cubicBezTo>
                  <a:pt x="6677015" y="1914227"/>
                  <a:pt x="6459826" y="1873298"/>
                  <a:pt x="6291820" y="1896650"/>
                </a:cubicBezTo>
                <a:cubicBezTo>
                  <a:pt x="6123814" y="1920002"/>
                  <a:pt x="5803751" y="1850157"/>
                  <a:pt x="5624945" y="1896650"/>
                </a:cubicBezTo>
                <a:cubicBezTo>
                  <a:pt x="5446140" y="1943143"/>
                  <a:pt x="5148914" y="1822533"/>
                  <a:pt x="4958070" y="1896650"/>
                </a:cubicBezTo>
                <a:cubicBezTo>
                  <a:pt x="4767227" y="1970767"/>
                  <a:pt x="4635049" y="1879489"/>
                  <a:pt x="4552146" y="1896650"/>
                </a:cubicBezTo>
                <a:cubicBezTo>
                  <a:pt x="4469243" y="1913811"/>
                  <a:pt x="4107493" y="1893861"/>
                  <a:pt x="3972255" y="1896650"/>
                </a:cubicBezTo>
                <a:cubicBezTo>
                  <a:pt x="3837017" y="1899439"/>
                  <a:pt x="3416069" y="1823993"/>
                  <a:pt x="3218396" y="1896650"/>
                </a:cubicBezTo>
                <a:cubicBezTo>
                  <a:pt x="3020723" y="1969307"/>
                  <a:pt x="2758716" y="1831461"/>
                  <a:pt x="2638505" y="1896650"/>
                </a:cubicBezTo>
                <a:cubicBezTo>
                  <a:pt x="2518294" y="1961839"/>
                  <a:pt x="2214261" y="1877678"/>
                  <a:pt x="1971630" y="1896650"/>
                </a:cubicBezTo>
                <a:cubicBezTo>
                  <a:pt x="1728999" y="1915622"/>
                  <a:pt x="1709897" y="1867799"/>
                  <a:pt x="1565706" y="1896650"/>
                </a:cubicBezTo>
                <a:cubicBezTo>
                  <a:pt x="1421515" y="1925501"/>
                  <a:pt x="1306155" y="1885864"/>
                  <a:pt x="1159782" y="1896650"/>
                </a:cubicBezTo>
                <a:cubicBezTo>
                  <a:pt x="1013409" y="1907436"/>
                  <a:pt x="253498" y="1787429"/>
                  <a:pt x="0" y="1896650"/>
                </a:cubicBezTo>
                <a:cubicBezTo>
                  <a:pt x="-29670" y="1694025"/>
                  <a:pt x="52457" y="1546783"/>
                  <a:pt x="0" y="1422488"/>
                </a:cubicBezTo>
                <a:cubicBezTo>
                  <a:pt x="-52457" y="1298193"/>
                  <a:pt x="44923" y="1103467"/>
                  <a:pt x="0" y="986258"/>
                </a:cubicBezTo>
                <a:cubicBezTo>
                  <a:pt x="-44923" y="869049"/>
                  <a:pt x="38373" y="722436"/>
                  <a:pt x="0" y="550029"/>
                </a:cubicBezTo>
                <a:cubicBezTo>
                  <a:pt x="-38373" y="377622"/>
                  <a:pt x="59730" y="151681"/>
                  <a:pt x="0" y="0"/>
                </a:cubicBezTo>
                <a:close/>
              </a:path>
            </a:pathLst>
          </a:custGeom>
          <a:solidFill>
            <a:srgbClr val="FFFFFF"/>
          </a:solidFill>
          <a:ln w="9528">
            <a:solidFill>
              <a:srgbClr val="000000"/>
            </a:solidFill>
            <a:prstDash val="solid"/>
            <a:extLst>
              <a:ext uri="{C807C97D-BFC1-408E-A445-0C87EB9F89A2}">
                <ask:lineSketchStyleProps xmlns:ask="http://schemas.microsoft.com/office/drawing/2018/sketchyshapes" sd="877696803">
                  <a:prstGeom prst="rect">
                    <a:avLst/>
                  </a:prstGeom>
                  <ask:type>
                    <ask:lineSketchScribble/>
                  </ask:type>
                </ask:lineSketchStyleProps>
              </a:ext>
            </a:extLst>
          </a:ln>
        </p:spPr>
        <p:txBody>
          <a:bodyPr vert="horz" wrap="square" lIns="91440" tIns="45720" rIns="91440" bIns="45720" anchor="t" anchorCtr="0" compatLnSpc="0">
            <a:noAutofit/>
          </a:bodyPr>
          <a:lstStyle/>
          <a:p>
            <a:pPr algn="ctr">
              <a:lnSpc>
                <a:spcPct val="106000"/>
              </a:lnSpc>
              <a:spcAft>
                <a:spcPts val="800"/>
              </a:spcAft>
              <a:buNone/>
            </a:pPr>
            <a:r>
              <a:rPr lang="en-GB" sz="2000" b="1" kern="150" dirty="0">
                <a:effectLst/>
                <a:latin typeface="Dreaming Outloud Pro" panose="03050502040302030504" pitchFamily="66" charset="0"/>
                <a:ea typeface="Calibri" panose="020F0502020204030204" pitchFamily="34" charset="0"/>
                <a:cs typeface="Dreaming Outloud Pro" panose="03050502040302030504" pitchFamily="66" charset="0"/>
              </a:rPr>
              <a:t>We review the action we’ve taken and the outcome.</a:t>
            </a:r>
          </a:p>
          <a:p>
            <a:pPr lvl="0"/>
            <a:r>
              <a:rPr lang="en-GB" sz="1400" dirty="0">
                <a:latin typeface="Century Gothic" panose="020B0502020202020204" pitchFamily="34" charset="0"/>
              </a:rPr>
              <a:t>Child is reviewed at the next SEND surgery with class teacher, Phase Leader and Inclusion Leader. Review includes: </a:t>
            </a:r>
          </a:p>
          <a:p>
            <a:pPr marL="742950" lvl="1" indent="-285750">
              <a:buFont typeface="Arial" panose="020B0604020202020204" pitchFamily="34" charset="0"/>
              <a:buChar char="•"/>
            </a:pPr>
            <a:r>
              <a:rPr lang="en-GB" sz="1400" dirty="0">
                <a:latin typeface="Century Gothic" panose="020B0502020202020204" pitchFamily="34" charset="0"/>
              </a:rPr>
              <a:t>Progress since last discussion</a:t>
            </a:r>
          </a:p>
          <a:p>
            <a:pPr marL="742950" lvl="1" indent="-285750">
              <a:buFont typeface="Arial" panose="020B0604020202020204" pitchFamily="34" charset="0"/>
              <a:buChar char="•"/>
            </a:pPr>
            <a:r>
              <a:rPr lang="en-GB" sz="1400" dirty="0">
                <a:latin typeface="Century Gothic" panose="020B0502020202020204" pitchFamily="34" charset="0"/>
              </a:rPr>
              <a:t>Strategies attempted and outcome</a:t>
            </a:r>
          </a:p>
          <a:p>
            <a:pPr marL="742950" lvl="1" indent="-285750">
              <a:buFont typeface="Arial" panose="020B0604020202020204" pitchFamily="34" charset="0"/>
              <a:buChar char="•"/>
            </a:pPr>
            <a:r>
              <a:rPr lang="en-GB" sz="1400" dirty="0">
                <a:latin typeface="Century Gothic" panose="020B0502020202020204" pitchFamily="34" charset="0"/>
              </a:rPr>
              <a:t>Share parental voice </a:t>
            </a:r>
          </a:p>
          <a:p>
            <a:pPr marL="742950" lvl="1" indent="-285750">
              <a:buFont typeface="Arial" panose="020B0604020202020204" pitchFamily="34" charset="0"/>
              <a:buChar char="•"/>
            </a:pPr>
            <a:r>
              <a:rPr lang="en-GB" sz="1400" dirty="0">
                <a:latin typeface="Century Gothic" panose="020B0502020202020204" pitchFamily="34" charset="0"/>
              </a:rPr>
              <a:t>If child has an IEP, review the targets including pupil voice </a:t>
            </a:r>
          </a:p>
          <a:p>
            <a:pPr algn="ctr">
              <a:lnSpc>
                <a:spcPct val="106000"/>
              </a:lnSpc>
              <a:spcAft>
                <a:spcPts val="800"/>
              </a:spcAft>
              <a:buNone/>
            </a:pPr>
            <a:r>
              <a:rPr lang="en-GB" sz="2000" b="1" kern="150" dirty="0">
                <a:effectLst/>
                <a:latin typeface="Dreaming Outloud Pro" panose="03050502040302030504" pitchFamily="66" charset="0"/>
                <a:ea typeface="Calibri" panose="020F0502020204030204" pitchFamily="34" charset="0"/>
                <a:cs typeface="Dreaming Outloud Pro" panose="03050502040302030504" pitchFamily="66" charset="0"/>
              </a:rPr>
              <a:t> </a:t>
            </a:r>
            <a:r>
              <a:rPr lang="en-GB" sz="2000" kern="150" dirty="0">
                <a:effectLst/>
                <a:latin typeface="Dreaming Outloud Pro" panose="03050502040302030504" pitchFamily="66" charset="0"/>
                <a:ea typeface="Calibri" panose="020F0502020204030204" pitchFamily="34" charset="0"/>
                <a:cs typeface="Dreaming Outloud Pro" panose="03050502040302030504" pitchFamily="66" charset="0"/>
              </a:rPr>
              <a:t> </a:t>
            </a:r>
          </a:p>
          <a:p>
            <a:pPr>
              <a:lnSpc>
                <a:spcPct val="106000"/>
              </a:lnSpc>
              <a:spcAft>
                <a:spcPts val="800"/>
              </a:spcAft>
              <a:buNone/>
            </a:pPr>
            <a:r>
              <a:rPr lang="en-GB" sz="1100" kern="15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8" name="Text Box 2">
            <a:extLst>
              <a:ext uri="{FF2B5EF4-FFF2-40B4-BE49-F238E27FC236}">
                <a16:creationId xmlns:a16="http://schemas.microsoft.com/office/drawing/2014/main" id="{204F4BA4-608A-2B1A-1C1F-2924818EDA15}"/>
              </a:ext>
            </a:extLst>
          </p:cNvPr>
          <p:cNvSpPr txBox="1"/>
          <p:nvPr/>
        </p:nvSpPr>
        <p:spPr>
          <a:xfrm>
            <a:off x="1601661" y="3472170"/>
            <a:ext cx="10329287" cy="3214825"/>
          </a:xfrm>
          <a:custGeom>
            <a:avLst/>
            <a:gdLst>
              <a:gd name="connsiteX0" fmla="*/ 0 w 10329287"/>
              <a:gd name="connsiteY0" fmla="*/ 0 h 3214825"/>
              <a:gd name="connsiteX1" fmla="*/ 470556 w 10329287"/>
              <a:gd name="connsiteY1" fmla="*/ 0 h 3214825"/>
              <a:gd name="connsiteX2" fmla="*/ 1147699 w 10329287"/>
              <a:gd name="connsiteY2" fmla="*/ 0 h 3214825"/>
              <a:gd name="connsiteX3" fmla="*/ 1514962 w 10329287"/>
              <a:gd name="connsiteY3" fmla="*/ 0 h 3214825"/>
              <a:gd name="connsiteX4" fmla="*/ 2295397 w 10329287"/>
              <a:gd name="connsiteY4" fmla="*/ 0 h 3214825"/>
              <a:gd name="connsiteX5" fmla="*/ 3075832 w 10329287"/>
              <a:gd name="connsiteY5" fmla="*/ 0 h 3214825"/>
              <a:gd name="connsiteX6" fmla="*/ 3339803 w 10329287"/>
              <a:gd name="connsiteY6" fmla="*/ 0 h 3214825"/>
              <a:gd name="connsiteX7" fmla="*/ 3913652 w 10329287"/>
              <a:gd name="connsiteY7" fmla="*/ 0 h 3214825"/>
              <a:gd name="connsiteX8" fmla="*/ 4590794 w 10329287"/>
              <a:gd name="connsiteY8" fmla="*/ 0 h 3214825"/>
              <a:gd name="connsiteX9" fmla="*/ 5267936 w 10329287"/>
              <a:gd name="connsiteY9" fmla="*/ 0 h 3214825"/>
              <a:gd name="connsiteX10" fmla="*/ 6048371 w 10329287"/>
              <a:gd name="connsiteY10" fmla="*/ 0 h 3214825"/>
              <a:gd name="connsiteX11" fmla="*/ 6518928 w 10329287"/>
              <a:gd name="connsiteY11" fmla="*/ 0 h 3214825"/>
              <a:gd name="connsiteX12" fmla="*/ 7196070 w 10329287"/>
              <a:gd name="connsiteY12" fmla="*/ 0 h 3214825"/>
              <a:gd name="connsiteX13" fmla="*/ 7769919 w 10329287"/>
              <a:gd name="connsiteY13" fmla="*/ 0 h 3214825"/>
              <a:gd name="connsiteX14" fmla="*/ 8033890 w 10329287"/>
              <a:gd name="connsiteY14" fmla="*/ 0 h 3214825"/>
              <a:gd name="connsiteX15" fmla="*/ 8504446 w 10329287"/>
              <a:gd name="connsiteY15" fmla="*/ 0 h 3214825"/>
              <a:gd name="connsiteX16" fmla="*/ 9078296 w 10329287"/>
              <a:gd name="connsiteY16" fmla="*/ 0 h 3214825"/>
              <a:gd name="connsiteX17" fmla="*/ 9342266 w 10329287"/>
              <a:gd name="connsiteY17" fmla="*/ 0 h 3214825"/>
              <a:gd name="connsiteX18" fmla="*/ 10329287 w 10329287"/>
              <a:gd name="connsiteY18" fmla="*/ 0 h 3214825"/>
              <a:gd name="connsiteX19" fmla="*/ 10329287 w 10329287"/>
              <a:gd name="connsiteY19" fmla="*/ 471508 h 3214825"/>
              <a:gd name="connsiteX20" fmla="*/ 10329287 w 10329287"/>
              <a:gd name="connsiteY20" fmla="*/ 910867 h 3214825"/>
              <a:gd name="connsiteX21" fmla="*/ 10329287 w 10329287"/>
              <a:gd name="connsiteY21" fmla="*/ 1350227 h 3214825"/>
              <a:gd name="connsiteX22" fmla="*/ 10329287 w 10329287"/>
              <a:gd name="connsiteY22" fmla="*/ 1853882 h 3214825"/>
              <a:gd name="connsiteX23" fmla="*/ 10329287 w 10329287"/>
              <a:gd name="connsiteY23" fmla="*/ 2293242 h 3214825"/>
              <a:gd name="connsiteX24" fmla="*/ 10329287 w 10329287"/>
              <a:gd name="connsiteY24" fmla="*/ 2732601 h 3214825"/>
              <a:gd name="connsiteX25" fmla="*/ 10329287 w 10329287"/>
              <a:gd name="connsiteY25" fmla="*/ 3214825 h 3214825"/>
              <a:gd name="connsiteX26" fmla="*/ 9652145 w 10329287"/>
              <a:gd name="connsiteY26" fmla="*/ 3214825 h 3214825"/>
              <a:gd name="connsiteX27" fmla="*/ 9078296 w 10329287"/>
              <a:gd name="connsiteY27" fmla="*/ 3214825 h 3214825"/>
              <a:gd name="connsiteX28" fmla="*/ 8814325 w 10329287"/>
              <a:gd name="connsiteY28" fmla="*/ 3214825 h 3214825"/>
              <a:gd name="connsiteX29" fmla="*/ 8447061 w 10329287"/>
              <a:gd name="connsiteY29" fmla="*/ 3214825 h 3214825"/>
              <a:gd name="connsiteX30" fmla="*/ 8183091 w 10329287"/>
              <a:gd name="connsiteY30" fmla="*/ 3214825 h 3214825"/>
              <a:gd name="connsiteX31" fmla="*/ 7505949 w 10329287"/>
              <a:gd name="connsiteY31" fmla="*/ 3214825 h 3214825"/>
              <a:gd name="connsiteX32" fmla="*/ 6828806 w 10329287"/>
              <a:gd name="connsiteY32" fmla="*/ 3214825 h 3214825"/>
              <a:gd name="connsiteX33" fmla="*/ 6048371 w 10329287"/>
              <a:gd name="connsiteY33" fmla="*/ 3214825 h 3214825"/>
              <a:gd name="connsiteX34" fmla="*/ 5267936 w 10329287"/>
              <a:gd name="connsiteY34" fmla="*/ 3214825 h 3214825"/>
              <a:gd name="connsiteX35" fmla="*/ 4590794 w 10329287"/>
              <a:gd name="connsiteY35" fmla="*/ 3214825 h 3214825"/>
              <a:gd name="connsiteX36" fmla="*/ 4223531 w 10329287"/>
              <a:gd name="connsiteY36" fmla="*/ 3214825 h 3214825"/>
              <a:gd name="connsiteX37" fmla="*/ 3856267 w 10329287"/>
              <a:gd name="connsiteY37" fmla="*/ 3214825 h 3214825"/>
              <a:gd name="connsiteX38" fmla="*/ 3075832 w 10329287"/>
              <a:gd name="connsiteY38" fmla="*/ 3214825 h 3214825"/>
              <a:gd name="connsiteX39" fmla="*/ 2605276 w 10329287"/>
              <a:gd name="connsiteY39" fmla="*/ 3214825 h 3214825"/>
              <a:gd name="connsiteX40" fmla="*/ 1824841 w 10329287"/>
              <a:gd name="connsiteY40" fmla="*/ 3214825 h 3214825"/>
              <a:gd name="connsiteX41" fmla="*/ 1250991 w 10329287"/>
              <a:gd name="connsiteY41" fmla="*/ 3214825 h 3214825"/>
              <a:gd name="connsiteX42" fmla="*/ 883728 w 10329287"/>
              <a:gd name="connsiteY42" fmla="*/ 3214825 h 3214825"/>
              <a:gd name="connsiteX43" fmla="*/ 0 w 10329287"/>
              <a:gd name="connsiteY43" fmla="*/ 3214825 h 3214825"/>
              <a:gd name="connsiteX44" fmla="*/ 0 w 10329287"/>
              <a:gd name="connsiteY44" fmla="*/ 2711169 h 3214825"/>
              <a:gd name="connsiteX45" fmla="*/ 0 w 10329287"/>
              <a:gd name="connsiteY45" fmla="*/ 2143217 h 3214825"/>
              <a:gd name="connsiteX46" fmla="*/ 0 w 10329287"/>
              <a:gd name="connsiteY46" fmla="*/ 1543116 h 3214825"/>
              <a:gd name="connsiteX47" fmla="*/ 0 w 10329287"/>
              <a:gd name="connsiteY47" fmla="*/ 1071608 h 3214825"/>
              <a:gd name="connsiteX48" fmla="*/ 0 w 10329287"/>
              <a:gd name="connsiteY48" fmla="*/ 632249 h 3214825"/>
              <a:gd name="connsiteX49" fmla="*/ 0 w 10329287"/>
              <a:gd name="connsiteY49" fmla="*/ 0 h 321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0329287" h="3214825" fill="none" extrusionOk="0">
                <a:moveTo>
                  <a:pt x="0" y="0"/>
                </a:moveTo>
                <a:cubicBezTo>
                  <a:pt x="203196" y="-8325"/>
                  <a:pt x="319895" y="20430"/>
                  <a:pt x="470556" y="0"/>
                </a:cubicBezTo>
                <a:cubicBezTo>
                  <a:pt x="621217" y="-20430"/>
                  <a:pt x="893580" y="74572"/>
                  <a:pt x="1147699" y="0"/>
                </a:cubicBezTo>
                <a:cubicBezTo>
                  <a:pt x="1401818" y="-74572"/>
                  <a:pt x="1388501" y="3434"/>
                  <a:pt x="1514962" y="0"/>
                </a:cubicBezTo>
                <a:cubicBezTo>
                  <a:pt x="1641423" y="-3434"/>
                  <a:pt x="1963827" y="70920"/>
                  <a:pt x="2295397" y="0"/>
                </a:cubicBezTo>
                <a:cubicBezTo>
                  <a:pt x="2626968" y="-70920"/>
                  <a:pt x="2686548" y="36469"/>
                  <a:pt x="3075832" y="0"/>
                </a:cubicBezTo>
                <a:cubicBezTo>
                  <a:pt x="3465117" y="-36469"/>
                  <a:pt x="3237579" y="30240"/>
                  <a:pt x="3339803" y="0"/>
                </a:cubicBezTo>
                <a:cubicBezTo>
                  <a:pt x="3442027" y="-30240"/>
                  <a:pt x="3771832" y="23301"/>
                  <a:pt x="3913652" y="0"/>
                </a:cubicBezTo>
                <a:cubicBezTo>
                  <a:pt x="4055472" y="-23301"/>
                  <a:pt x="4271655" y="23178"/>
                  <a:pt x="4590794" y="0"/>
                </a:cubicBezTo>
                <a:cubicBezTo>
                  <a:pt x="4909933" y="-23178"/>
                  <a:pt x="5022422" y="65919"/>
                  <a:pt x="5267936" y="0"/>
                </a:cubicBezTo>
                <a:cubicBezTo>
                  <a:pt x="5513450" y="-65919"/>
                  <a:pt x="5813425" y="25794"/>
                  <a:pt x="6048371" y="0"/>
                </a:cubicBezTo>
                <a:cubicBezTo>
                  <a:pt x="6283318" y="-25794"/>
                  <a:pt x="6369394" y="46274"/>
                  <a:pt x="6518928" y="0"/>
                </a:cubicBezTo>
                <a:cubicBezTo>
                  <a:pt x="6668462" y="-46274"/>
                  <a:pt x="7016683" y="3772"/>
                  <a:pt x="7196070" y="0"/>
                </a:cubicBezTo>
                <a:cubicBezTo>
                  <a:pt x="7375457" y="-3772"/>
                  <a:pt x="7578626" y="4613"/>
                  <a:pt x="7769919" y="0"/>
                </a:cubicBezTo>
                <a:cubicBezTo>
                  <a:pt x="7961212" y="-4613"/>
                  <a:pt x="7925017" y="16559"/>
                  <a:pt x="8033890" y="0"/>
                </a:cubicBezTo>
                <a:cubicBezTo>
                  <a:pt x="8142763" y="-16559"/>
                  <a:pt x="8279154" y="13854"/>
                  <a:pt x="8504446" y="0"/>
                </a:cubicBezTo>
                <a:cubicBezTo>
                  <a:pt x="8729738" y="-13854"/>
                  <a:pt x="8796092" y="14060"/>
                  <a:pt x="9078296" y="0"/>
                </a:cubicBezTo>
                <a:cubicBezTo>
                  <a:pt x="9360500" y="-14060"/>
                  <a:pt x="9236131" y="18569"/>
                  <a:pt x="9342266" y="0"/>
                </a:cubicBezTo>
                <a:cubicBezTo>
                  <a:pt x="9448401" y="-18569"/>
                  <a:pt x="9962702" y="49507"/>
                  <a:pt x="10329287" y="0"/>
                </a:cubicBezTo>
                <a:cubicBezTo>
                  <a:pt x="10348782" y="106969"/>
                  <a:pt x="10277361" y="310408"/>
                  <a:pt x="10329287" y="471508"/>
                </a:cubicBezTo>
                <a:cubicBezTo>
                  <a:pt x="10381213" y="632608"/>
                  <a:pt x="10284480" y="705157"/>
                  <a:pt x="10329287" y="910867"/>
                </a:cubicBezTo>
                <a:cubicBezTo>
                  <a:pt x="10374094" y="1116577"/>
                  <a:pt x="10327075" y="1220053"/>
                  <a:pt x="10329287" y="1350227"/>
                </a:cubicBezTo>
                <a:cubicBezTo>
                  <a:pt x="10331499" y="1480401"/>
                  <a:pt x="10271224" y="1701649"/>
                  <a:pt x="10329287" y="1853882"/>
                </a:cubicBezTo>
                <a:cubicBezTo>
                  <a:pt x="10387350" y="2006115"/>
                  <a:pt x="10322946" y="2177594"/>
                  <a:pt x="10329287" y="2293242"/>
                </a:cubicBezTo>
                <a:cubicBezTo>
                  <a:pt x="10335628" y="2408890"/>
                  <a:pt x="10277952" y="2642120"/>
                  <a:pt x="10329287" y="2732601"/>
                </a:cubicBezTo>
                <a:cubicBezTo>
                  <a:pt x="10380622" y="2823082"/>
                  <a:pt x="10278534" y="3073967"/>
                  <a:pt x="10329287" y="3214825"/>
                </a:cubicBezTo>
                <a:cubicBezTo>
                  <a:pt x="10017655" y="3239681"/>
                  <a:pt x="9819360" y="3138543"/>
                  <a:pt x="9652145" y="3214825"/>
                </a:cubicBezTo>
                <a:cubicBezTo>
                  <a:pt x="9484930" y="3291107"/>
                  <a:pt x="9287327" y="3156819"/>
                  <a:pt x="9078296" y="3214825"/>
                </a:cubicBezTo>
                <a:cubicBezTo>
                  <a:pt x="8869265" y="3272831"/>
                  <a:pt x="8922117" y="3192810"/>
                  <a:pt x="8814325" y="3214825"/>
                </a:cubicBezTo>
                <a:cubicBezTo>
                  <a:pt x="8706533" y="3236840"/>
                  <a:pt x="8557071" y="3173247"/>
                  <a:pt x="8447061" y="3214825"/>
                </a:cubicBezTo>
                <a:cubicBezTo>
                  <a:pt x="8337051" y="3256403"/>
                  <a:pt x="8290819" y="3183452"/>
                  <a:pt x="8183091" y="3214825"/>
                </a:cubicBezTo>
                <a:cubicBezTo>
                  <a:pt x="8075363" y="3246198"/>
                  <a:pt x="7689614" y="3180332"/>
                  <a:pt x="7505949" y="3214825"/>
                </a:cubicBezTo>
                <a:cubicBezTo>
                  <a:pt x="7322284" y="3249318"/>
                  <a:pt x="7156923" y="3139636"/>
                  <a:pt x="6828806" y="3214825"/>
                </a:cubicBezTo>
                <a:cubicBezTo>
                  <a:pt x="6500689" y="3290014"/>
                  <a:pt x="6245479" y="3174416"/>
                  <a:pt x="6048371" y="3214825"/>
                </a:cubicBezTo>
                <a:cubicBezTo>
                  <a:pt x="5851263" y="3255234"/>
                  <a:pt x="5548729" y="3139358"/>
                  <a:pt x="5267936" y="3214825"/>
                </a:cubicBezTo>
                <a:cubicBezTo>
                  <a:pt x="4987144" y="3290292"/>
                  <a:pt x="4842826" y="3145078"/>
                  <a:pt x="4590794" y="3214825"/>
                </a:cubicBezTo>
                <a:cubicBezTo>
                  <a:pt x="4338762" y="3284572"/>
                  <a:pt x="4326514" y="3203088"/>
                  <a:pt x="4223531" y="3214825"/>
                </a:cubicBezTo>
                <a:cubicBezTo>
                  <a:pt x="4120548" y="3226562"/>
                  <a:pt x="3962549" y="3180816"/>
                  <a:pt x="3856267" y="3214825"/>
                </a:cubicBezTo>
                <a:cubicBezTo>
                  <a:pt x="3749985" y="3248834"/>
                  <a:pt x="3254483" y="3146881"/>
                  <a:pt x="3075832" y="3214825"/>
                </a:cubicBezTo>
                <a:cubicBezTo>
                  <a:pt x="2897182" y="3282769"/>
                  <a:pt x="2817406" y="3207026"/>
                  <a:pt x="2605276" y="3214825"/>
                </a:cubicBezTo>
                <a:cubicBezTo>
                  <a:pt x="2393146" y="3222624"/>
                  <a:pt x="2066041" y="3194385"/>
                  <a:pt x="1824841" y="3214825"/>
                </a:cubicBezTo>
                <a:cubicBezTo>
                  <a:pt x="1583641" y="3235265"/>
                  <a:pt x="1459281" y="3168788"/>
                  <a:pt x="1250991" y="3214825"/>
                </a:cubicBezTo>
                <a:cubicBezTo>
                  <a:pt x="1042701" y="3260862"/>
                  <a:pt x="1043000" y="3197046"/>
                  <a:pt x="883728" y="3214825"/>
                </a:cubicBezTo>
                <a:cubicBezTo>
                  <a:pt x="724456" y="3232604"/>
                  <a:pt x="384486" y="3158157"/>
                  <a:pt x="0" y="3214825"/>
                </a:cubicBezTo>
                <a:cubicBezTo>
                  <a:pt x="-46399" y="3023091"/>
                  <a:pt x="28070" y="2880927"/>
                  <a:pt x="0" y="2711169"/>
                </a:cubicBezTo>
                <a:cubicBezTo>
                  <a:pt x="-28070" y="2541411"/>
                  <a:pt x="38313" y="2387582"/>
                  <a:pt x="0" y="2143217"/>
                </a:cubicBezTo>
                <a:cubicBezTo>
                  <a:pt x="-38313" y="1898852"/>
                  <a:pt x="9207" y="1741253"/>
                  <a:pt x="0" y="1543116"/>
                </a:cubicBezTo>
                <a:cubicBezTo>
                  <a:pt x="-9207" y="1344979"/>
                  <a:pt x="52622" y="1232394"/>
                  <a:pt x="0" y="1071608"/>
                </a:cubicBezTo>
                <a:cubicBezTo>
                  <a:pt x="-52622" y="910822"/>
                  <a:pt x="25025" y="784432"/>
                  <a:pt x="0" y="632249"/>
                </a:cubicBezTo>
                <a:cubicBezTo>
                  <a:pt x="-25025" y="480066"/>
                  <a:pt x="31341" y="277730"/>
                  <a:pt x="0" y="0"/>
                </a:cubicBezTo>
                <a:close/>
              </a:path>
              <a:path w="10329287" h="3214825" stroke="0" extrusionOk="0">
                <a:moveTo>
                  <a:pt x="0" y="0"/>
                </a:moveTo>
                <a:cubicBezTo>
                  <a:pt x="270289" y="-16776"/>
                  <a:pt x="348683" y="41452"/>
                  <a:pt x="573849" y="0"/>
                </a:cubicBezTo>
                <a:cubicBezTo>
                  <a:pt x="799015" y="-41452"/>
                  <a:pt x="1064941" y="2226"/>
                  <a:pt x="1354284" y="0"/>
                </a:cubicBezTo>
                <a:cubicBezTo>
                  <a:pt x="1643628" y="-2226"/>
                  <a:pt x="1491687" y="9583"/>
                  <a:pt x="1618255" y="0"/>
                </a:cubicBezTo>
                <a:cubicBezTo>
                  <a:pt x="1744823" y="-9583"/>
                  <a:pt x="2119025" y="184"/>
                  <a:pt x="2295397" y="0"/>
                </a:cubicBezTo>
                <a:cubicBezTo>
                  <a:pt x="2471769" y="-184"/>
                  <a:pt x="2522947" y="17046"/>
                  <a:pt x="2662661" y="0"/>
                </a:cubicBezTo>
                <a:cubicBezTo>
                  <a:pt x="2802375" y="-17046"/>
                  <a:pt x="3059642" y="16044"/>
                  <a:pt x="3443096" y="0"/>
                </a:cubicBezTo>
                <a:cubicBezTo>
                  <a:pt x="3826551" y="-16044"/>
                  <a:pt x="3968498" y="49845"/>
                  <a:pt x="4223531" y="0"/>
                </a:cubicBezTo>
                <a:cubicBezTo>
                  <a:pt x="4478564" y="-49845"/>
                  <a:pt x="4483427" y="29793"/>
                  <a:pt x="4590794" y="0"/>
                </a:cubicBezTo>
                <a:cubicBezTo>
                  <a:pt x="4698161" y="-29793"/>
                  <a:pt x="4893826" y="32305"/>
                  <a:pt x="5061351" y="0"/>
                </a:cubicBezTo>
                <a:cubicBezTo>
                  <a:pt x="5228876" y="-32305"/>
                  <a:pt x="5375096" y="25640"/>
                  <a:pt x="5531907" y="0"/>
                </a:cubicBezTo>
                <a:cubicBezTo>
                  <a:pt x="5688718" y="-25640"/>
                  <a:pt x="5741733" y="3501"/>
                  <a:pt x="5795878" y="0"/>
                </a:cubicBezTo>
                <a:cubicBezTo>
                  <a:pt x="5850023" y="-3501"/>
                  <a:pt x="6097478" y="34907"/>
                  <a:pt x="6369727" y="0"/>
                </a:cubicBezTo>
                <a:cubicBezTo>
                  <a:pt x="6641976" y="-34907"/>
                  <a:pt x="6590800" y="32088"/>
                  <a:pt x="6736991" y="0"/>
                </a:cubicBezTo>
                <a:cubicBezTo>
                  <a:pt x="6883182" y="-32088"/>
                  <a:pt x="7247728" y="92784"/>
                  <a:pt x="7517426" y="0"/>
                </a:cubicBezTo>
                <a:cubicBezTo>
                  <a:pt x="7787124" y="-92784"/>
                  <a:pt x="7760407" y="30560"/>
                  <a:pt x="7884689" y="0"/>
                </a:cubicBezTo>
                <a:cubicBezTo>
                  <a:pt x="8008971" y="-30560"/>
                  <a:pt x="8310481" y="10067"/>
                  <a:pt x="8561831" y="0"/>
                </a:cubicBezTo>
                <a:cubicBezTo>
                  <a:pt x="8813181" y="-10067"/>
                  <a:pt x="8709077" y="26613"/>
                  <a:pt x="8825802" y="0"/>
                </a:cubicBezTo>
                <a:cubicBezTo>
                  <a:pt x="8942527" y="-26613"/>
                  <a:pt x="8974344" y="13948"/>
                  <a:pt x="9089773" y="0"/>
                </a:cubicBezTo>
                <a:cubicBezTo>
                  <a:pt x="9205202" y="-13948"/>
                  <a:pt x="9444567" y="45981"/>
                  <a:pt x="9766915" y="0"/>
                </a:cubicBezTo>
                <a:cubicBezTo>
                  <a:pt x="10089263" y="-45981"/>
                  <a:pt x="10086192" y="34256"/>
                  <a:pt x="10329287" y="0"/>
                </a:cubicBezTo>
                <a:cubicBezTo>
                  <a:pt x="10354443" y="218901"/>
                  <a:pt x="10314103" y="237410"/>
                  <a:pt x="10329287" y="471508"/>
                </a:cubicBezTo>
                <a:cubicBezTo>
                  <a:pt x="10344471" y="705606"/>
                  <a:pt x="10283196" y="916275"/>
                  <a:pt x="10329287" y="1071608"/>
                </a:cubicBezTo>
                <a:cubicBezTo>
                  <a:pt x="10375378" y="1226941"/>
                  <a:pt x="10280596" y="1336456"/>
                  <a:pt x="10329287" y="1510968"/>
                </a:cubicBezTo>
                <a:cubicBezTo>
                  <a:pt x="10377978" y="1685480"/>
                  <a:pt x="10282900" y="1815416"/>
                  <a:pt x="10329287" y="2111068"/>
                </a:cubicBezTo>
                <a:cubicBezTo>
                  <a:pt x="10375674" y="2406720"/>
                  <a:pt x="10279255" y="2433917"/>
                  <a:pt x="10329287" y="2614724"/>
                </a:cubicBezTo>
                <a:cubicBezTo>
                  <a:pt x="10379319" y="2795531"/>
                  <a:pt x="10326444" y="2944418"/>
                  <a:pt x="10329287" y="3214825"/>
                </a:cubicBezTo>
                <a:cubicBezTo>
                  <a:pt x="10056910" y="3236764"/>
                  <a:pt x="9821753" y="3147162"/>
                  <a:pt x="9548852" y="3214825"/>
                </a:cubicBezTo>
                <a:cubicBezTo>
                  <a:pt x="9275951" y="3282488"/>
                  <a:pt x="9006841" y="3214574"/>
                  <a:pt x="8768417" y="3214825"/>
                </a:cubicBezTo>
                <a:cubicBezTo>
                  <a:pt x="8529994" y="3215076"/>
                  <a:pt x="8502023" y="3185279"/>
                  <a:pt x="8297861" y="3214825"/>
                </a:cubicBezTo>
                <a:cubicBezTo>
                  <a:pt x="8093699" y="3244371"/>
                  <a:pt x="7901061" y="3156636"/>
                  <a:pt x="7517426" y="3214825"/>
                </a:cubicBezTo>
                <a:cubicBezTo>
                  <a:pt x="7133792" y="3273014"/>
                  <a:pt x="7370301" y="3185245"/>
                  <a:pt x="7253455" y="3214825"/>
                </a:cubicBezTo>
                <a:cubicBezTo>
                  <a:pt x="7136609" y="3244405"/>
                  <a:pt x="7007361" y="3198276"/>
                  <a:pt x="6886191" y="3214825"/>
                </a:cubicBezTo>
                <a:cubicBezTo>
                  <a:pt x="6765021" y="3231374"/>
                  <a:pt x="6638867" y="3189459"/>
                  <a:pt x="6518928" y="3214825"/>
                </a:cubicBezTo>
                <a:cubicBezTo>
                  <a:pt x="6398989" y="3240191"/>
                  <a:pt x="6159158" y="3146589"/>
                  <a:pt x="5841786" y="3214825"/>
                </a:cubicBezTo>
                <a:cubicBezTo>
                  <a:pt x="5524414" y="3283061"/>
                  <a:pt x="5511648" y="3202232"/>
                  <a:pt x="5267936" y="3214825"/>
                </a:cubicBezTo>
                <a:cubicBezTo>
                  <a:pt x="5024224" y="3227418"/>
                  <a:pt x="4976928" y="3173271"/>
                  <a:pt x="4900673" y="3214825"/>
                </a:cubicBezTo>
                <a:cubicBezTo>
                  <a:pt x="4824418" y="3256379"/>
                  <a:pt x="4653741" y="3204167"/>
                  <a:pt x="4533409" y="3214825"/>
                </a:cubicBezTo>
                <a:cubicBezTo>
                  <a:pt x="4413077" y="3225483"/>
                  <a:pt x="4244852" y="3176146"/>
                  <a:pt x="4166146" y="3214825"/>
                </a:cubicBezTo>
                <a:cubicBezTo>
                  <a:pt x="4087440" y="3253504"/>
                  <a:pt x="3745104" y="3203549"/>
                  <a:pt x="3385711" y="3214825"/>
                </a:cubicBezTo>
                <a:cubicBezTo>
                  <a:pt x="3026319" y="3226101"/>
                  <a:pt x="2883625" y="3212640"/>
                  <a:pt x="2605276" y="3214825"/>
                </a:cubicBezTo>
                <a:cubicBezTo>
                  <a:pt x="2326928" y="3217010"/>
                  <a:pt x="2358887" y="3206935"/>
                  <a:pt x="2238012" y="3214825"/>
                </a:cubicBezTo>
                <a:cubicBezTo>
                  <a:pt x="2117137" y="3222715"/>
                  <a:pt x="2103207" y="3196086"/>
                  <a:pt x="1974042" y="3214825"/>
                </a:cubicBezTo>
                <a:cubicBezTo>
                  <a:pt x="1844877" y="3233564"/>
                  <a:pt x="1822134" y="3196809"/>
                  <a:pt x="1710071" y="3214825"/>
                </a:cubicBezTo>
                <a:cubicBezTo>
                  <a:pt x="1598008" y="3232841"/>
                  <a:pt x="1359041" y="3174717"/>
                  <a:pt x="1239514" y="3214825"/>
                </a:cubicBezTo>
                <a:cubicBezTo>
                  <a:pt x="1119987" y="3254933"/>
                  <a:pt x="303678" y="3112529"/>
                  <a:pt x="0" y="3214825"/>
                </a:cubicBezTo>
                <a:cubicBezTo>
                  <a:pt x="-21363" y="3028822"/>
                  <a:pt x="53697" y="2957318"/>
                  <a:pt x="0" y="2743317"/>
                </a:cubicBezTo>
                <a:cubicBezTo>
                  <a:pt x="-53697" y="2529316"/>
                  <a:pt x="26111" y="2406448"/>
                  <a:pt x="0" y="2239661"/>
                </a:cubicBezTo>
                <a:cubicBezTo>
                  <a:pt x="-26111" y="2072874"/>
                  <a:pt x="27869" y="1932338"/>
                  <a:pt x="0" y="1768154"/>
                </a:cubicBezTo>
                <a:cubicBezTo>
                  <a:pt x="-27869" y="1603970"/>
                  <a:pt x="26212" y="1432086"/>
                  <a:pt x="0" y="1328794"/>
                </a:cubicBezTo>
                <a:cubicBezTo>
                  <a:pt x="-26212" y="1225502"/>
                  <a:pt x="22488" y="1067630"/>
                  <a:pt x="0" y="889435"/>
                </a:cubicBezTo>
                <a:cubicBezTo>
                  <a:pt x="-22488" y="711240"/>
                  <a:pt x="1252" y="261079"/>
                  <a:pt x="0" y="0"/>
                </a:cubicBezTo>
                <a:close/>
              </a:path>
            </a:pathLst>
          </a:custGeom>
          <a:solidFill>
            <a:srgbClr val="FFFFFF"/>
          </a:solidFill>
          <a:ln w="9528">
            <a:solidFill>
              <a:srgbClr val="000000"/>
            </a:solidFill>
            <a:prstDash val="solid"/>
            <a:extLst>
              <a:ext uri="{C807C97D-BFC1-408E-A445-0C87EB9F89A2}">
                <ask:lineSketchStyleProps xmlns:ask="http://schemas.microsoft.com/office/drawing/2018/sketchyshapes" sd="482245419">
                  <a:prstGeom prst="rect">
                    <a:avLst/>
                  </a:prstGeom>
                  <ask:type>
                    <ask:lineSketchScribble/>
                  </ask:type>
                </ask:lineSketchStyleProps>
              </a:ext>
            </a:extLst>
          </a:ln>
        </p:spPr>
        <p:txBody>
          <a:bodyPr vert="horz" wrap="square" lIns="91440" tIns="45720" rIns="91440" bIns="45720" anchor="t" anchorCtr="0" compatLnSpc="0">
            <a:noAutofit/>
          </a:bodyPr>
          <a:lstStyle/>
          <a:p>
            <a:pPr lvl="0"/>
            <a:r>
              <a:rPr lang="en-GB" sz="1400" dirty="0">
                <a:latin typeface="Century Gothic" panose="020B0502020202020204" pitchFamily="34" charset="0"/>
                <a:cs typeface="Dreaming Outloud Pro" panose="03050502040302030504" pitchFamily="66" charset="0"/>
              </a:rPr>
              <a:t>Through discussions with phase lead/teacher/parents and Inclusion Leader a next step decision is made. Either the child’s needs can be met through QFT (wave 1) or they require provision different from or additional to that normally available to pupils of the same age (wave 2) (SEND COP 2015)</a:t>
            </a:r>
            <a:r>
              <a:rPr lang="en-GB" sz="1400" i="1" dirty="0">
                <a:latin typeface="Century Gothic" panose="020B0502020202020204" pitchFamily="34" charset="0"/>
                <a:cs typeface="Dreaming Outloud Pro" panose="03050502040302030504" pitchFamily="66" charset="0"/>
              </a:rPr>
              <a:t> </a:t>
            </a:r>
            <a:endParaRPr lang="en-GB" sz="1400" dirty="0">
              <a:latin typeface="Century Gothic" panose="020B0502020202020204" pitchFamily="34" charset="0"/>
              <a:cs typeface="Dreaming Outloud Pro" panose="03050502040302030504" pitchFamily="66" charset="0"/>
            </a:endParaRPr>
          </a:p>
          <a:p>
            <a:pPr lvl="0"/>
            <a:r>
              <a:rPr lang="en-GB" sz="1400" b="1" dirty="0">
                <a:latin typeface="Century Gothic" panose="020B0502020202020204" pitchFamily="34" charset="0"/>
                <a:cs typeface="Dreaming Outloud Pro" panose="03050502040302030504" pitchFamily="66" charset="0"/>
              </a:rPr>
              <a:t>Decision made: Progress made </a:t>
            </a:r>
          </a:p>
          <a:p>
            <a:pPr lvl="0"/>
            <a:r>
              <a:rPr lang="en-GB" sz="1400" dirty="0">
                <a:latin typeface="Century Gothic" panose="020B0502020202020204" pitchFamily="34" charset="0"/>
                <a:cs typeface="Dreaming Outloud Pro" panose="03050502040302030504" pitchFamily="66" charset="0"/>
              </a:rPr>
              <a:t>If sufficient progress has been made and can be met through QFT, child remains monitored to ensure the progress continues but not added to the SEND register </a:t>
            </a:r>
          </a:p>
          <a:p>
            <a:pPr lvl="0"/>
            <a:r>
              <a:rPr lang="en-GB" sz="1400" b="1" dirty="0">
                <a:latin typeface="Century Gothic" panose="020B0502020202020204" pitchFamily="34" charset="0"/>
                <a:cs typeface="Dreaming Outloud Pro" panose="03050502040302030504" pitchFamily="66" charset="0"/>
              </a:rPr>
              <a:t>Decision made: SEND need identified</a:t>
            </a:r>
            <a:endParaRPr lang="en-GB" sz="1400" dirty="0">
              <a:latin typeface="Century Gothic" panose="020B0502020202020204" pitchFamily="34" charset="0"/>
              <a:cs typeface="Dreaming Outloud Pro" panose="03050502040302030504" pitchFamily="66" charset="0"/>
            </a:endParaRPr>
          </a:p>
          <a:p>
            <a:pPr marL="285750" indent="-285750">
              <a:buFont typeface="Arial" panose="020B0604020202020204" pitchFamily="34" charset="0"/>
              <a:buChar char="•"/>
            </a:pPr>
            <a:r>
              <a:rPr lang="en-GB" sz="1400" dirty="0">
                <a:latin typeface="Century Gothic" panose="020B0502020202020204" pitchFamily="34" charset="0"/>
                <a:cs typeface="Dreaming Outloud Pro" panose="03050502040302030504" pitchFamily="66" charset="0"/>
              </a:rPr>
              <a:t>Set up an IEP and 1PP and follow the APDR cycle</a:t>
            </a:r>
          </a:p>
          <a:p>
            <a:pPr marL="285750" indent="-285750">
              <a:buFont typeface="Arial" panose="020B0604020202020204" pitchFamily="34" charset="0"/>
              <a:buChar char="•"/>
            </a:pPr>
            <a:r>
              <a:rPr lang="en-GB" sz="1400" dirty="0">
                <a:latin typeface="Century Gothic" panose="020B0502020202020204" pitchFamily="34" charset="0"/>
                <a:cs typeface="Dreaming Outloud Pro" panose="03050502040302030504" pitchFamily="66" charset="0"/>
              </a:rPr>
              <a:t>Add to the SEND register and inform parents</a:t>
            </a:r>
          </a:p>
          <a:p>
            <a:pPr marL="285750" indent="-285750">
              <a:buFont typeface="Arial" panose="020B0604020202020204" pitchFamily="34" charset="0"/>
              <a:buChar char="•"/>
            </a:pPr>
            <a:r>
              <a:rPr lang="en-GB" sz="1400" dirty="0">
                <a:latin typeface="Century Gothic" panose="020B0502020202020204" pitchFamily="34" charset="0"/>
                <a:cs typeface="Dreaming Outloud Pro" panose="03050502040302030504" pitchFamily="66" charset="0"/>
              </a:rPr>
              <a:t>Observations if required by Inclusion Leader</a:t>
            </a:r>
          </a:p>
          <a:p>
            <a:pPr marL="285750" indent="-285750">
              <a:buFont typeface="Arial" panose="020B0604020202020204" pitchFamily="34" charset="0"/>
              <a:buChar char="•"/>
            </a:pPr>
            <a:r>
              <a:rPr lang="en-GB" sz="1400" dirty="0">
                <a:latin typeface="Century Gothic" panose="020B0502020202020204" pitchFamily="34" charset="0"/>
                <a:cs typeface="Dreaming Outloud Pro" panose="03050502040302030504" pitchFamily="66" charset="0"/>
              </a:rPr>
              <a:t>Possible referral to outreach partners (Maplefields, Rowan Gate)</a:t>
            </a:r>
          </a:p>
          <a:p>
            <a:pPr marL="285750" indent="-285750">
              <a:buFont typeface="Arial" panose="020B0604020202020204" pitchFamily="34" charset="0"/>
              <a:buChar char="•"/>
            </a:pPr>
            <a:r>
              <a:rPr lang="en-GB" sz="1400" dirty="0">
                <a:latin typeface="Century Gothic" panose="020B0502020202020204" pitchFamily="34" charset="0"/>
                <a:cs typeface="Dreaming Outloud Pro" panose="03050502040302030504" pitchFamily="66" charset="0"/>
              </a:rPr>
              <a:t>Consider Educational Psychologist Referral </a:t>
            </a:r>
          </a:p>
          <a:p>
            <a:pPr marL="285750" indent="-285750">
              <a:buFont typeface="Arial" panose="020B0604020202020204" pitchFamily="34" charset="0"/>
              <a:buChar char="•"/>
            </a:pPr>
            <a:r>
              <a:rPr lang="en-GB" sz="1400" dirty="0">
                <a:latin typeface="Century Gothic" panose="020B0502020202020204" pitchFamily="34" charset="0"/>
                <a:cs typeface="Dreaming Outloud Pro" panose="03050502040302030504" pitchFamily="66" charset="0"/>
              </a:rPr>
              <a:t>Following 2/3x APDR cycle, consider EHCPNA when lead professional has been involved and there is a report. (wave 3). If there is a more complex need then a best fit judgement will be made.  </a:t>
            </a:r>
          </a:p>
          <a:p>
            <a:pPr marL="228600" indent="-228600">
              <a:lnSpc>
                <a:spcPct val="106000"/>
              </a:lnSpc>
              <a:spcAft>
                <a:spcPts val="800"/>
              </a:spcAft>
              <a:buNone/>
            </a:pPr>
            <a:endParaRPr lang="en-GB" sz="1100" kern="15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5EF6C8D6-E7FD-8AF9-B1E0-68B9C86C80F3}"/>
              </a:ext>
            </a:extLst>
          </p:cNvPr>
          <p:cNvPicPr>
            <a:picLocks noChangeAspect="1"/>
          </p:cNvPicPr>
          <p:nvPr/>
        </p:nvPicPr>
        <p:blipFill>
          <a:blip r:embed="rId4"/>
          <a:stretch>
            <a:fillRect/>
          </a:stretch>
        </p:blipFill>
        <p:spPr>
          <a:xfrm>
            <a:off x="687214" y="2215636"/>
            <a:ext cx="914447" cy="552478"/>
          </a:xfrm>
          <a:prstGeom prst="rect">
            <a:avLst/>
          </a:prstGeom>
        </p:spPr>
      </p:pic>
      <p:sp>
        <p:nvSpPr>
          <p:cNvPr id="10" name="Arrow: Pentagon 1">
            <a:extLst>
              <a:ext uri="{FF2B5EF4-FFF2-40B4-BE49-F238E27FC236}">
                <a16:creationId xmlns:a16="http://schemas.microsoft.com/office/drawing/2014/main" id="{B71FF0E2-EB2B-E88A-3864-38603CD6FAFD}"/>
              </a:ext>
            </a:extLst>
          </p:cNvPr>
          <p:cNvSpPr/>
          <p:nvPr/>
        </p:nvSpPr>
        <p:spPr>
          <a:xfrm>
            <a:off x="336004" y="4667603"/>
            <a:ext cx="857250" cy="565150"/>
          </a:xfrm>
          <a:custGeom>
            <a:avLst>
              <a:gd name="f8" fmla="val 50000"/>
            </a:avLst>
            <a:gdLst>
              <a:gd name="f1" fmla="val 10800000"/>
              <a:gd name="f2" fmla="val 5400000"/>
              <a:gd name="f3" fmla="val 180"/>
              <a:gd name="f4" fmla="val w"/>
              <a:gd name="f5" fmla="val h"/>
              <a:gd name="f6" fmla="val ss"/>
              <a:gd name="f7" fmla="val 0"/>
              <a:gd name="f8" fmla="val 50000"/>
              <a:gd name="f9" fmla="+- 0 0 -360"/>
              <a:gd name="f10" fmla="+- 0 0 -180"/>
              <a:gd name="f11" fmla="abs f4"/>
              <a:gd name="f12" fmla="abs f5"/>
              <a:gd name="f13" fmla="abs f6"/>
              <a:gd name="f14" fmla="val f7"/>
              <a:gd name="f15" fmla="val f8"/>
              <a:gd name="f16" fmla="*/ f9 f1 1"/>
              <a:gd name="f17" fmla="*/ f10 f1 1"/>
              <a:gd name="f18" fmla="?: f11 f4 1"/>
              <a:gd name="f19" fmla="?: f12 f5 1"/>
              <a:gd name="f20" fmla="?: f13 f6 1"/>
              <a:gd name="f21" fmla="*/ f16 1 f3"/>
              <a:gd name="f22" fmla="*/ f17 1 f3"/>
              <a:gd name="f23" fmla="*/ f18 1 21600"/>
              <a:gd name="f24" fmla="*/ f19 1 21600"/>
              <a:gd name="f25" fmla="*/ 21600 f18 1"/>
              <a:gd name="f26" fmla="*/ 21600 f19 1"/>
              <a:gd name="f27" fmla="+- f21 0 f2"/>
              <a:gd name="f28" fmla="+- f22 0 f2"/>
              <a:gd name="f29" fmla="min f24 f23"/>
              <a:gd name="f30" fmla="*/ f25 1 f20"/>
              <a:gd name="f31" fmla="*/ f26 1 f20"/>
              <a:gd name="f32" fmla="val f30"/>
              <a:gd name="f33" fmla="val f31"/>
              <a:gd name="f34" fmla="*/ f14 f29 1"/>
              <a:gd name="f35" fmla="+- f33 0 f14"/>
              <a:gd name="f36" fmla="+- f32 0 f14"/>
              <a:gd name="f37" fmla="*/ f33 f29 1"/>
              <a:gd name="f38" fmla="*/ f32 f29 1"/>
              <a:gd name="f39" fmla="*/ f35 1 2"/>
              <a:gd name="f40" fmla="min f36 f35"/>
              <a:gd name="f41" fmla="+- f14 f39 0"/>
              <a:gd name="f42" fmla="*/ f40 f15 1"/>
              <a:gd name="f43" fmla="*/ f42 1 100000"/>
              <a:gd name="f44" fmla="*/ f41 f29 1"/>
              <a:gd name="f45" fmla="+- f32 0 f43"/>
              <a:gd name="f46" fmla="+- f45 f32 0"/>
              <a:gd name="f47" fmla="*/ f45 1 2"/>
              <a:gd name="f48" fmla="*/ f45 f29 1"/>
              <a:gd name="f49" fmla="*/ f46 1 2"/>
              <a:gd name="f50" fmla="*/ f47 f29 1"/>
              <a:gd name="f51" fmla="*/ f49 f29 1"/>
            </a:gdLst>
            <a:ahLst/>
            <a:cxnLst>
              <a:cxn ang="3cd4">
                <a:pos x="hc" y="t"/>
              </a:cxn>
              <a:cxn ang="0">
                <a:pos x="r" y="vc"/>
              </a:cxn>
              <a:cxn ang="cd4">
                <a:pos x="hc" y="b"/>
              </a:cxn>
              <a:cxn ang="cd2">
                <a:pos x="l" y="vc"/>
              </a:cxn>
              <a:cxn ang="f27">
                <a:pos x="f50" y="f34"/>
              </a:cxn>
              <a:cxn ang="f28">
                <a:pos x="f50" y="f37"/>
              </a:cxn>
            </a:cxnLst>
            <a:rect l="f34" t="f34" r="f51" b="f37"/>
            <a:pathLst>
              <a:path>
                <a:moveTo>
                  <a:pt x="f34" y="f34"/>
                </a:moveTo>
                <a:lnTo>
                  <a:pt x="f48" y="f34"/>
                </a:lnTo>
                <a:lnTo>
                  <a:pt x="f38" y="f44"/>
                </a:lnTo>
                <a:lnTo>
                  <a:pt x="f48" y="f37"/>
                </a:lnTo>
                <a:lnTo>
                  <a:pt x="f34" y="f37"/>
                </a:lnTo>
                <a:close/>
              </a:path>
            </a:pathLst>
          </a:custGeom>
          <a:solidFill>
            <a:srgbClr val="E2F0D9"/>
          </a:solidFill>
          <a:ln w="12701" cap="flat">
            <a:solidFill>
              <a:srgbClr val="172C51"/>
            </a:solidFill>
            <a:prstDash val="solid"/>
            <a:miter/>
          </a:ln>
        </p:spPr>
        <p:txBody>
          <a:bodyPr vert="horz" wrap="square" lIns="91440" tIns="45720" rIns="91440" bIns="45720" anchor="ctr" anchorCtr="0" compatLnSpc="1">
            <a:noAutofit/>
          </a:bodyPr>
          <a:lstStyle/>
          <a:p>
            <a:pPr algn="ctr">
              <a:lnSpc>
                <a:spcPct val="106000"/>
              </a:lnSpc>
              <a:spcAft>
                <a:spcPts val="800"/>
              </a:spcAft>
              <a:buNone/>
            </a:pPr>
            <a:r>
              <a:rPr lang="en-GB" sz="1200" b="1" kern="150">
                <a:solidFill>
                  <a:srgbClr val="000000"/>
                </a:solidFill>
                <a:effectLst/>
                <a:latin typeface="Dreaming Outloud Pro" panose="03050502040302030504" pitchFamily="66" charset="0"/>
                <a:ea typeface="Calibri" panose="020F0502020204030204" pitchFamily="34" charset="0"/>
                <a:cs typeface="Times New Roman" panose="02020603050405020304" pitchFamily="18" charset="0"/>
              </a:rPr>
              <a:t>Decision making </a:t>
            </a:r>
            <a:endParaRPr lang="en-GB" sz="1100" kern="15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119762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D50FB1C-EC94-48E0-988C-B40E2DC64E7E}"/>
              </a:ext>
            </a:extLst>
          </p:cNvPr>
          <p:cNvPicPr>
            <a:picLocks noChangeAspect="1"/>
          </p:cNvPicPr>
          <p:nvPr/>
        </p:nvPicPr>
        <p:blipFill>
          <a:blip r:embed="rId2"/>
          <a:stretch>
            <a:fillRect/>
          </a:stretch>
        </p:blipFill>
        <p:spPr>
          <a:xfrm>
            <a:off x="1875494" y="643466"/>
            <a:ext cx="8441011" cy="5571067"/>
          </a:xfrm>
          <a:prstGeom prst="rect">
            <a:avLst/>
          </a:prstGeom>
        </p:spPr>
      </p:pic>
    </p:spTree>
    <p:extLst>
      <p:ext uri="{BB962C8B-B14F-4D97-AF65-F5344CB8AC3E}">
        <p14:creationId xmlns:p14="http://schemas.microsoft.com/office/powerpoint/2010/main" val="14371148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EDCD05-882C-47D2-A4DB-3371748E6FD7}"/>
              </a:ext>
            </a:extLst>
          </p:cNvPr>
          <p:cNvSpPr>
            <a:spLocks noGrp="1"/>
          </p:cNvSpPr>
          <p:nvPr>
            <p:ph type="title"/>
          </p:nvPr>
        </p:nvSpPr>
        <p:spPr>
          <a:xfrm>
            <a:off x="92766" y="185528"/>
            <a:ext cx="12099234" cy="584775"/>
          </a:xfrm>
        </p:spPr>
        <p:txBody>
          <a:bodyPr>
            <a:normAutofit fontScale="90000"/>
          </a:bodyPr>
          <a:lstStyle/>
          <a:p>
            <a:pPr algn="ctr"/>
            <a:r>
              <a:rPr lang="en-GB" sz="3300" dirty="0">
                <a:latin typeface="Ink Free" panose="03080402000500000000" pitchFamily="66" charset="0"/>
              </a:rPr>
              <a:t>What are your waves of support</a:t>
            </a:r>
            <a:r>
              <a:rPr lang="en-GB" sz="3600" dirty="0">
                <a:latin typeface="Ink Free" panose="03080402000500000000" pitchFamily="66" charset="0"/>
              </a:rPr>
              <a:t>? </a:t>
            </a:r>
          </a:p>
        </p:txBody>
      </p:sp>
      <p:graphicFrame>
        <p:nvGraphicFramePr>
          <p:cNvPr id="4" name="Diagram 3">
            <a:extLst>
              <a:ext uri="{FF2B5EF4-FFF2-40B4-BE49-F238E27FC236}">
                <a16:creationId xmlns:a16="http://schemas.microsoft.com/office/drawing/2014/main" id="{12AB69AF-1B51-4E10-A070-29FB71FDD6B2}"/>
              </a:ext>
            </a:extLst>
          </p:cNvPr>
          <p:cNvGraphicFramePr/>
          <p:nvPr/>
        </p:nvGraphicFramePr>
        <p:xfrm>
          <a:off x="537227" y="1514856"/>
          <a:ext cx="10801552" cy="45631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a16="http://schemas.microsoft.com/office/drawing/2014/main" id="{047E5368-3773-4472-9715-A5F387D32337}"/>
              </a:ext>
            </a:extLst>
          </p:cNvPr>
          <p:cNvPicPr>
            <a:picLocks noChangeAspect="1"/>
          </p:cNvPicPr>
          <p:nvPr/>
        </p:nvPicPr>
        <p:blipFill rotWithShape="1">
          <a:blip r:embed="rId7">
            <a:extLst>
              <a:ext uri="{28A0092B-C50C-407E-A947-70E740481C1C}">
                <a14:useLocalDpi xmlns:a14="http://schemas.microsoft.com/office/drawing/2010/main" val="0"/>
              </a:ext>
            </a:extLst>
          </a:blip>
          <a:srcRect b="25721"/>
          <a:stretch/>
        </p:blipFill>
        <p:spPr>
          <a:xfrm>
            <a:off x="1" y="6030060"/>
            <a:ext cx="2237870" cy="775719"/>
          </a:xfrm>
          <a:prstGeom prst="rect">
            <a:avLst/>
          </a:prstGeom>
        </p:spPr>
      </p:pic>
      <p:sp>
        <p:nvSpPr>
          <p:cNvPr id="10" name="TextBox 9">
            <a:extLst>
              <a:ext uri="{FF2B5EF4-FFF2-40B4-BE49-F238E27FC236}">
                <a16:creationId xmlns:a16="http://schemas.microsoft.com/office/drawing/2014/main" id="{677CB171-DE4F-496E-9CDB-221D9AE7FBDB}"/>
              </a:ext>
            </a:extLst>
          </p:cNvPr>
          <p:cNvSpPr txBox="1"/>
          <p:nvPr/>
        </p:nvSpPr>
        <p:spPr>
          <a:xfrm>
            <a:off x="393012" y="833008"/>
            <a:ext cx="11089982" cy="369332"/>
          </a:xfrm>
          <a:prstGeom prst="rect">
            <a:avLst/>
          </a:prstGeom>
          <a:solidFill>
            <a:schemeClr val="accent4">
              <a:lumMod val="60000"/>
              <a:lumOff val="40000"/>
            </a:schemeClr>
          </a:solidFill>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algn="ctr"/>
            <a:r>
              <a:rPr lang="en-GB" dirty="0">
                <a:solidFill>
                  <a:schemeClr val="tx1"/>
                </a:solidFill>
                <a:latin typeface="Century Gothic" panose="020B0502020202020204" pitchFamily="34" charset="0"/>
              </a:rPr>
              <a:t>Identification of SEND and added to the SEND register</a:t>
            </a:r>
          </a:p>
        </p:txBody>
      </p:sp>
      <p:sp>
        <p:nvSpPr>
          <p:cNvPr id="3" name="TextBox 2">
            <a:extLst>
              <a:ext uri="{FF2B5EF4-FFF2-40B4-BE49-F238E27FC236}">
                <a16:creationId xmlns:a16="http://schemas.microsoft.com/office/drawing/2014/main" id="{77A06872-49B6-40EB-A588-341242BB2FAF}"/>
              </a:ext>
            </a:extLst>
          </p:cNvPr>
          <p:cNvSpPr txBox="1"/>
          <p:nvPr/>
        </p:nvSpPr>
        <p:spPr>
          <a:xfrm>
            <a:off x="3207730" y="6077969"/>
            <a:ext cx="1762515" cy="646331"/>
          </a:xfrm>
          <a:prstGeom prst="rect">
            <a:avLst/>
          </a:prstGeom>
          <a:noFill/>
          <a:ln>
            <a:solidFill>
              <a:schemeClr val="tx1"/>
            </a:solidFill>
          </a:ln>
        </p:spPr>
        <p:txBody>
          <a:bodyPr wrap="square" rtlCol="0">
            <a:spAutoFit/>
          </a:bodyPr>
          <a:lstStyle/>
          <a:p>
            <a:pPr algn="ctr"/>
            <a:r>
              <a:rPr lang="en-GB" dirty="0"/>
              <a:t>Assess, plan, do, review</a:t>
            </a:r>
          </a:p>
        </p:txBody>
      </p:sp>
      <p:sp>
        <p:nvSpPr>
          <p:cNvPr id="11" name="TextBox 10">
            <a:extLst>
              <a:ext uri="{FF2B5EF4-FFF2-40B4-BE49-F238E27FC236}">
                <a16:creationId xmlns:a16="http://schemas.microsoft.com/office/drawing/2014/main" id="{0048E907-2199-4608-BE96-B766E4FD9CB0}"/>
              </a:ext>
            </a:extLst>
          </p:cNvPr>
          <p:cNvSpPr txBox="1"/>
          <p:nvPr/>
        </p:nvSpPr>
        <p:spPr>
          <a:xfrm>
            <a:off x="7107670" y="6077969"/>
            <a:ext cx="1762515" cy="646331"/>
          </a:xfrm>
          <a:prstGeom prst="rect">
            <a:avLst/>
          </a:prstGeom>
          <a:noFill/>
          <a:ln>
            <a:solidFill>
              <a:schemeClr val="tx1"/>
            </a:solidFill>
          </a:ln>
        </p:spPr>
        <p:txBody>
          <a:bodyPr wrap="square" rtlCol="0">
            <a:spAutoFit/>
          </a:bodyPr>
          <a:lstStyle/>
          <a:p>
            <a:pPr algn="ctr"/>
            <a:r>
              <a:rPr lang="en-GB" dirty="0"/>
              <a:t>Assess, plan, do, review</a:t>
            </a:r>
          </a:p>
        </p:txBody>
      </p:sp>
    </p:spTree>
    <p:extLst>
      <p:ext uri="{BB962C8B-B14F-4D97-AF65-F5344CB8AC3E}">
        <p14:creationId xmlns:p14="http://schemas.microsoft.com/office/powerpoint/2010/main" val="39530611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F0C62E2-0448-41EC-96FD-B8DB6DBE2DC5}"/>
              </a:ext>
            </a:extLst>
          </p:cNvPr>
          <p:cNvPicPr>
            <a:picLocks noChangeAspect="1"/>
          </p:cNvPicPr>
          <p:nvPr/>
        </p:nvPicPr>
        <p:blipFill rotWithShape="1">
          <a:blip r:embed="rId2">
            <a:extLst>
              <a:ext uri="{28A0092B-C50C-407E-A947-70E740481C1C}">
                <a14:useLocalDpi xmlns:a14="http://schemas.microsoft.com/office/drawing/2010/main" val="0"/>
              </a:ext>
            </a:extLst>
          </a:blip>
          <a:srcRect b="25721"/>
          <a:stretch/>
        </p:blipFill>
        <p:spPr>
          <a:xfrm>
            <a:off x="9381856" y="5883912"/>
            <a:ext cx="2810144" cy="974088"/>
          </a:xfrm>
          <a:prstGeom prst="rect">
            <a:avLst/>
          </a:prstGeom>
        </p:spPr>
      </p:pic>
      <p:sp>
        <p:nvSpPr>
          <p:cNvPr id="2" name="Title 1">
            <a:extLst>
              <a:ext uri="{FF2B5EF4-FFF2-40B4-BE49-F238E27FC236}">
                <a16:creationId xmlns:a16="http://schemas.microsoft.com/office/drawing/2014/main" id="{45EED9AC-3464-48C1-85A4-C1C817664D84}"/>
              </a:ext>
            </a:extLst>
          </p:cNvPr>
          <p:cNvSpPr>
            <a:spLocks noGrp="1"/>
          </p:cNvSpPr>
          <p:nvPr>
            <p:ph type="title"/>
          </p:nvPr>
        </p:nvSpPr>
        <p:spPr>
          <a:xfrm>
            <a:off x="769139" y="164333"/>
            <a:ext cx="10705514" cy="734291"/>
          </a:xfrm>
        </p:spPr>
        <p:txBody>
          <a:bodyPr>
            <a:normAutofit fontScale="90000"/>
          </a:bodyPr>
          <a:lstStyle/>
          <a:p>
            <a:pPr algn="ctr"/>
            <a:r>
              <a:rPr lang="en-GB" b="1" dirty="0">
                <a:latin typeface="+mn-lt"/>
              </a:rPr>
              <a:t>How do we plan for SEND learners at Hawthorn? </a:t>
            </a:r>
          </a:p>
        </p:txBody>
      </p:sp>
      <p:graphicFrame>
        <p:nvGraphicFramePr>
          <p:cNvPr id="4" name="Diagram 3">
            <a:extLst>
              <a:ext uri="{FF2B5EF4-FFF2-40B4-BE49-F238E27FC236}">
                <a16:creationId xmlns:a16="http://schemas.microsoft.com/office/drawing/2014/main" id="{875D0558-8E83-4EF4-B72A-74EBCA4C191B}"/>
              </a:ext>
            </a:extLst>
          </p:cNvPr>
          <p:cNvGraphicFramePr/>
          <p:nvPr>
            <p:extLst>
              <p:ext uri="{D42A27DB-BD31-4B8C-83A1-F6EECF244321}">
                <p14:modId xmlns:p14="http://schemas.microsoft.com/office/powerpoint/2010/main" val="940675009"/>
              </p:ext>
            </p:extLst>
          </p:nvPr>
        </p:nvGraphicFramePr>
        <p:xfrm>
          <a:off x="1856829" y="1315119"/>
          <a:ext cx="9434944" cy="53617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BE0F6FED-57D0-4C3C-8E60-596FEDB3ACCA}"/>
              </a:ext>
            </a:extLst>
          </p:cNvPr>
          <p:cNvSpPr txBox="1"/>
          <p:nvPr/>
        </p:nvSpPr>
        <p:spPr>
          <a:xfrm>
            <a:off x="8736832" y="1758889"/>
            <a:ext cx="2008909" cy="738664"/>
          </a:xfrm>
          <a:prstGeom prst="rect">
            <a:avLst/>
          </a:prstGeom>
          <a:ln w="28575"/>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Gaining an understanding of learners needs. </a:t>
            </a:r>
          </a:p>
        </p:txBody>
      </p:sp>
      <p:sp>
        <p:nvSpPr>
          <p:cNvPr id="7" name="TextBox 6">
            <a:extLst>
              <a:ext uri="{FF2B5EF4-FFF2-40B4-BE49-F238E27FC236}">
                <a16:creationId xmlns:a16="http://schemas.microsoft.com/office/drawing/2014/main" id="{79E8F291-B8E3-42C6-98A9-6E9575E662A0}"/>
              </a:ext>
            </a:extLst>
          </p:cNvPr>
          <p:cNvSpPr txBox="1"/>
          <p:nvPr/>
        </p:nvSpPr>
        <p:spPr>
          <a:xfrm>
            <a:off x="8533574" y="5100380"/>
            <a:ext cx="2008909" cy="954107"/>
          </a:xfrm>
          <a:prstGeom prst="rect">
            <a:avLst/>
          </a:prstGeom>
          <a:ln w="28575"/>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Gaining an understanding of what teaching strategies work.</a:t>
            </a:r>
          </a:p>
        </p:txBody>
      </p:sp>
      <p:sp>
        <p:nvSpPr>
          <p:cNvPr id="8" name="TextBox 7">
            <a:extLst>
              <a:ext uri="{FF2B5EF4-FFF2-40B4-BE49-F238E27FC236}">
                <a16:creationId xmlns:a16="http://schemas.microsoft.com/office/drawing/2014/main" id="{19A1AD4C-7BF7-450E-82F4-E2502C39060C}"/>
              </a:ext>
            </a:extLst>
          </p:cNvPr>
          <p:cNvSpPr txBox="1"/>
          <p:nvPr/>
        </p:nvSpPr>
        <p:spPr>
          <a:xfrm>
            <a:off x="2158844" y="5236819"/>
            <a:ext cx="2173625" cy="800219"/>
          </a:xfrm>
          <a:prstGeom prst="rect">
            <a:avLst/>
          </a:prstGeom>
          <a:ln w="28575"/>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Understanding what effective support looks like</a:t>
            </a:r>
            <a:r>
              <a:rPr lang="en-GB" dirty="0"/>
              <a:t>.</a:t>
            </a:r>
          </a:p>
        </p:txBody>
      </p:sp>
      <p:sp>
        <p:nvSpPr>
          <p:cNvPr id="9" name="TextBox 8">
            <a:extLst>
              <a:ext uri="{FF2B5EF4-FFF2-40B4-BE49-F238E27FC236}">
                <a16:creationId xmlns:a16="http://schemas.microsoft.com/office/drawing/2014/main" id="{A498F31E-5B38-4975-BC7F-043D8CAD7103}"/>
              </a:ext>
            </a:extLst>
          </p:cNvPr>
          <p:cNvSpPr txBox="1"/>
          <p:nvPr/>
        </p:nvSpPr>
        <p:spPr>
          <a:xfrm>
            <a:off x="2158844" y="1544302"/>
            <a:ext cx="2173625" cy="738664"/>
          </a:xfrm>
          <a:prstGeom prst="rect">
            <a:avLst/>
          </a:prstGeom>
          <a:ln w="28575"/>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Understanding which approaches secure the best outcomes </a:t>
            </a:r>
            <a:endParaRPr lang="en-GB" dirty="0"/>
          </a:p>
        </p:txBody>
      </p:sp>
      <p:pic>
        <p:nvPicPr>
          <p:cNvPr id="10" name="Picture 9">
            <a:extLst>
              <a:ext uri="{FF2B5EF4-FFF2-40B4-BE49-F238E27FC236}">
                <a16:creationId xmlns:a16="http://schemas.microsoft.com/office/drawing/2014/main" id="{027E157D-B63A-44FF-97BC-E864FD27A607}"/>
              </a:ext>
            </a:extLst>
          </p:cNvPr>
          <p:cNvPicPr/>
          <p:nvPr/>
        </p:nvPicPr>
        <p:blipFill>
          <a:blip r:embed="rId8">
            <a:extLst>
              <a:ext uri="{28A0092B-C50C-407E-A947-70E740481C1C}">
                <a14:useLocalDpi xmlns:a14="http://schemas.microsoft.com/office/drawing/2010/main" val="0"/>
              </a:ext>
            </a:extLst>
          </a:blip>
          <a:srcRect l="24821" t="8540" r="70573" b="84698"/>
          <a:stretch>
            <a:fillRect/>
          </a:stretch>
        </p:blipFill>
        <p:spPr>
          <a:xfrm>
            <a:off x="0" y="5857363"/>
            <a:ext cx="1114498" cy="974088"/>
          </a:xfrm>
          <a:prstGeom prst="rect">
            <a:avLst/>
          </a:prstGeom>
        </p:spPr>
      </p:pic>
    </p:spTree>
    <p:extLst>
      <p:ext uri="{BB962C8B-B14F-4D97-AF65-F5344CB8AC3E}">
        <p14:creationId xmlns:p14="http://schemas.microsoft.com/office/powerpoint/2010/main" val="42686158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DCC231C8-C761-4B31-9B1C-C6D19248C6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DD5C6D-A2C7-4857-9371-D416B5BCAD9D}"/>
              </a:ext>
            </a:extLst>
          </p:cNvPr>
          <p:cNvSpPr>
            <a:spLocks noGrp="1"/>
          </p:cNvSpPr>
          <p:nvPr>
            <p:ph type="title"/>
          </p:nvPr>
        </p:nvSpPr>
        <p:spPr>
          <a:xfrm>
            <a:off x="838200" y="557189"/>
            <a:ext cx="3374136" cy="5567891"/>
          </a:xfrm>
        </p:spPr>
        <p:txBody>
          <a:bodyPr>
            <a:normAutofit/>
          </a:bodyPr>
          <a:lstStyle/>
          <a:p>
            <a:r>
              <a:rPr lang="en-GB" sz="3600" b="1">
                <a:latin typeface="Dreaming Outloud Pro" panose="03050502040302030504" pitchFamily="66" charset="0"/>
                <a:cs typeface="Dreaming Outloud Pro" panose="03050502040302030504" pitchFamily="66" charset="0"/>
              </a:rPr>
              <a:t>How do we communicate with parents? </a:t>
            </a:r>
            <a:br>
              <a:rPr lang="en-GB" sz="3600" b="1">
                <a:latin typeface="Dreaming Outloud Pro" panose="03050502040302030504" pitchFamily="66" charset="0"/>
                <a:cs typeface="Dreaming Outloud Pro" panose="03050502040302030504" pitchFamily="66" charset="0"/>
              </a:rPr>
            </a:br>
            <a:br>
              <a:rPr lang="en-GB" sz="3600" b="1">
                <a:latin typeface="Dreaming Outloud Pro" panose="03050502040302030504" pitchFamily="66" charset="0"/>
                <a:cs typeface="Dreaming Outloud Pro" panose="03050502040302030504" pitchFamily="66" charset="0"/>
              </a:rPr>
            </a:br>
            <a:br>
              <a:rPr lang="en-GB" sz="3600" b="1">
                <a:latin typeface="Dreaming Outloud Pro" panose="03050502040302030504" pitchFamily="66" charset="0"/>
                <a:cs typeface="Dreaming Outloud Pro" panose="03050502040302030504" pitchFamily="66" charset="0"/>
              </a:rPr>
            </a:br>
            <a:r>
              <a:rPr lang="en-GB" sz="3600" b="1">
                <a:latin typeface="Dreaming Outloud Pro" panose="03050502040302030504" pitchFamily="66" charset="0"/>
                <a:cs typeface="Dreaming Outloud Pro" panose="03050502040302030504" pitchFamily="66" charset="0"/>
              </a:rPr>
              <a:t>How do we support parents to help their child? </a:t>
            </a:r>
          </a:p>
        </p:txBody>
      </p:sp>
      <p:pic>
        <p:nvPicPr>
          <p:cNvPr id="7" name="Picture 6">
            <a:extLst>
              <a:ext uri="{FF2B5EF4-FFF2-40B4-BE49-F238E27FC236}">
                <a16:creationId xmlns:a16="http://schemas.microsoft.com/office/drawing/2014/main" id="{9033FD23-445F-4D0F-9600-EC085C391A77}"/>
              </a:ext>
            </a:extLst>
          </p:cNvPr>
          <p:cNvPicPr>
            <a:picLocks noChangeAspect="1"/>
          </p:cNvPicPr>
          <p:nvPr/>
        </p:nvPicPr>
        <p:blipFill rotWithShape="1">
          <a:blip r:embed="rId2">
            <a:extLst>
              <a:ext uri="{28A0092B-C50C-407E-A947-70E740481C1C}">
                <a14:useLocalDpi xmlns:a14="http://schemas.microsoft.com/office/drawing/2010/main" val="0"/>
              </a:ext>
            </a:extLst>
          </a:blip>
          <a:srcRect b="25721"/>
          <a:stretch/>
        </p:blipFill>
        <p:spPr>
          <a:xfrm>
            <a:off x="9777260" y="6020972"/>
            <a:ext cx="2414740" cy="837028"/>
          </a:xfrm>
          <a:prstGeom prst="rect">
            <a:avLst/>
          </a:prstGeom>
        </p:spPr>
      </p:pic>
      <p:pic>
        <p:nvPicPr>
          <p:cNvPr id="8" name="Picture 7">
            <a:extLst>
              <a:ext uri="{FF2B5EF4-FFF2-40B4-BE49-F238E27FC236}">
                <a16:creationId xmlns:a16="http://schemas.microsoft.com/office/drawing/2014/main" id="{4E229984-1E99-4BA9-A9C3-2FC5F3D3F766}"/>
              </a:ext>
            </a:extLst>
          </p:cNvPr>
          <p:cNvPicPr/>
          <p:nvPr/>
        </p:nvPicPr>
        <p:blipFill>
          <a:blip r:embed="rId3">
            <a:extLst>
              <a:ext uri="{28A0092B-C50C-407E-A947-70E740481C1C}">
                <a14:useLocalDpi xmlns:a14="http://schemas.microsoft.com/office/drawing/2010/main" val="0"/>
              </a:ext>
            </a:extLst>
          </a:blip>
          <a:srcRect l="24821" t="8540" r="70573" b="84698"/>
          <a:stretch>
            <a:fillRect/>
          </a:stretch>
        </p:blipFill>
        <p:spPr>
          <a:xfrm>
            <a:off x="0" y="5857363"/>
            <a:ext cx="1114498" cy="974088"/>
          </a:xfrm>
          <a:prstGeom prst="rect">
            <a:avLst/>
          </a:prstGeom>
        </p:spPr>
      </p:pic>
      <p:graphicFrame>
        <p:nvGraphicFramePr>
          <p:cNvPr id="4" name="Diagram 3">
            <a:extLst>
              <a:ext uri="{FF2B5EF4-FFF2-40B4-BE49-F238E27FC236}">
                <a16:creationId xmlns:a16="http://schemas.microsoft.com/office/drawing/2014/main" id="{93315C92-9C00-4BCE-814B-A6EDF1624E28}"/>
              </a:ext>
            </a:extLst>
          </p:cNvPr>
          <p:cNvGraphicFramePr/>
          <p:nvPr>
            <p:extLst>
              <p:ext uri="{D42A27DB-BD31-4B8C-83A1-F6EECF244321}">
                <p14:modId xmlns:p14="http://schemas.microsoft.com/office/powerpoint/2010/main" val="59430662"/>
              </p:ext>
            </p:extLst>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92311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58254" y="-358254"/>
            <a:ext cx="6858000" cy="7574507"/>
          </a:xfrm>
          <a:prstGeom prst="rect">
            <a:avLst/>
          </a:prstGeom>
          <a:ln>
            <a:noFill/>
          </a:ln>
          <a:effectLst>
            <a:outerShdw blurRad="304800" dist="317500" sx="94000" sy="94000" algn="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67E55A-5C6D-4A99-B7AD-6179277C6750}"/>
              </a:ext>
            </a:extLst>
          </p:cNvPr>
          <p:cNvSpPr>
            <a:spLocks noGrp="1"/>
          </p:cNvSpPr>
          <p:nvPr>
            <p:ph type="title"/>
          </p:nvPr>
        </p:nvSpPr>
        <p:spPr>
          <a:xfrm>
            <a:off x="758952" y="4853796"/>
            <a:ext cx="6032738" cy="1288211"/>
          </a:xfrm>
        </p:spPr>
        <p:txBody>
          <a:bodyPr anchor="b">
            <a:normAutofit/>
          </a:bodyPr>
          <a:lstStyle/>
          <a:p>
            <a:r>
              <a:rPr lang="en-GB" sz="2800" b="1">
                <a:latin typeface="+mn-lt"/>
              </a:rPr>
              <a:t>How do we provide high quality teaching to all children in the classroom? </a:t>
            </a:r>
          </a:p>
        </p:txBody>
      </p:sp>
      <p:pic>
        <p:nvPicPr>
          <p:cNvPr id="6" name="Picture 5">
            <a:extLst>
              <a:ext uri="{FF2B5EF4-FFF2-40B4-BE49-F238E27FC236}">
                <a16:creationId xmlns:a16="http://schemas.microsoft.com/office/drawing/2014/main" id="{5413F17C-E03A-4C4D-BF3E-ED83CE1FE4FE}"/>
              </a:ext>
            </a:extLst>
          </p:cNvPr>
          <p:cNvPicPr>
            <a:picLocks noChangeAspect="1"/>
          </p:cNvPicPr>
          <p:nvPr/>
        </p:nvPicPr>
        <p:blipFill rotWithShape="1">
          <a:blip r:embed="rId2"/>
          <a:srcRect l="28333" t="33581" r="31979" b="22636"/>
          <a:stretch/>
        </p:blipFill>
        <p:spPr>
          <a:xfrm>
            <a:off x="738973" y="705531"/>
            <a:ext cx="6004033" cy="3527033"/>
          </a:xfrm>
          <a:prstGeom prst="rect">
            <a:avLst/>
          </a:prstGeom>
        </p:spPr>
      </p:pic>
      <p:sp>
        <p:nvSpPr>
          <p:cNvPr id="3" name="Content Placeholder 2">
            <a:extLst>
              <a:ext uri="{FF2B5EF4-FFF2-40B4-BE49-F238E27FC236}">
                <a16:creationId xmlns:a16="http://schemas.microsoft.com/office/drawing/2014/main" id="{2D8041A1-825F-43D2-A932-AC9523F35BDC}"/>
              </a:ext>
            </a:extLst>
          </p:cNvPr>
          <p:cNvSpPr>
            <a:spLocks noGrp="1"/>
          </p:cNvSpPr>
          <p:nvPr>
            <p:ph idx="1"/>
          </p:nvPr>
        </p:nvSpPr>
        <p:spPr>
          <a:xfrm>
            <a:off x="8266006" y="743803"/>
            <a:ext cx="3304272" cy="5585877"/>
          </a:xfrm>
        </p:spPr>
        <p:txBody>
          <a:bodyPr anchor="ctr">
            <a:normAutofit fontScale="40000" lnSpcReduction="20000"/>
          </a:bodyPr>
          <a:lstStyle/>
          <a:p>
            <a:pPr marL="0" indent="0" algn="ctr">
              <a:buNone/>
            </a:pPr>
            <a:r>
              <a:rPr lang="en-GB" sz="4700" dirty="0">
                <a:latin typeface="Century Gothic" panose="020B0502020202020204" pitchFamily="34" charset="0"/>
              </a:rPr>
              <a:t>As well as our Inclusion Policy, which explains what we do to support our children with SEND, we have a SEND Strategy. Our SEND Strategy was written to support all staff at Hawthorn and all staff have received training on this approach in September 2022. It outlines what you’d expect to see in all classrooms, it’s the Hawthorn Way! </a:t>
            </a:r>
          </a:p>
          <a:p>
            <a:pPr marL="0" indent="0">
              <a:buNone/>
            </a:pPr>
            <a:endParaRPr lang="en-GB" sz="1000" dirty="0"/>
          </a:p>
          <a:p>
            <a:pPr marL="0" indent="0">
              <a:buNone/>
            </a:pPr>
            <a:endParaRPr lang="en-GB" sz="1000" dirty="0"/>
          </a:p>
          <a:p>
            <a:pPr marL="0" indent="0">
              <a:buNone/>
            </a:pPr>
            <a:endParaRPr lang="en-GB" sz="1000" dirty="0"/>
          </a:p>
          <a:p>
            <a:pPr marL="0" indent="0">
              <a:buNone/>
            </a:pPr>
            <a:endParaRPr lang="en-GB" sz="1000" dirty="0"/>
          </a:p>
          <a:p>
            <a:pPr marL="0" indent="0">
              <a:buNone/>
            </a:pPr>
            <a:endParaRPr lang="en-GB" sz="1000" dirty="0"/>
          </a:p>
          <a:p>
            <a:pPr marL="0" indent="0">
              <a:buNone/>
            </a:pPr>
            <a:endParaRPr lang="en-GB" sz="1000" dirty="0"/>
          </a:p>
          <a:p>
            <a:pPr marL="0" indent="0">
              <a:buNone/>
            </a:pPr>
            <a:endParaRPr lang="en-GB" sz="1000" dirty="0"/>
          </a:p>
          <a:p>
            <a:pPr marL="0" indent="0">
              <a:buNone/>
            </a:pPr>
            <a:endParaRPr lang="en-GB" sz="1000" dirty="0"/>
          </a:p>
          <a:p>
            <a:pPr marL="0" indent="0">
              <a:buNone/>
            </a:pPr>
            <a:endParaRPr lang="en-GB" sz="1000" dirty="0"/>
          </a:p>
          <a:p>
            <a:pPr marL="0" indent="0">
              <a:buNone/>
            </a:pPr>
            <a:endParaRPr lang="en-GB" sz="1000" dirty="0"/>
          </a:p>
          <a:p>
            <a:pPr marL="0" indent="0">
              <a:buNone/>
            </a:pPr>
            <a:endParaRPr lang="en-GB" sz="1000" dirty="0"/>
          </a:p>
          <a:p>
            <a:pPr marL="0" indent="0">
              <a:buNone/>
            </a:pPr>
            <a:r>
              <a:rPr lang="en-GB" sz="1000" i="1" dirty="0"/>
              <a:t>Education Endowment Foundation, January 2022</a:t>
            </a:r>
          </a:p>
          <a:p>
            <a:pPr marL="0" indent="0">
              <a:buNone/>
            </a:pPr>
            <a:r>
              <a:rPr lang="en-GB" sz="1000" dirty="0"/>
              <a:t>The SEND Strategy is based on the Education Endowment Foundation’s </a:t>
            </a:r>
          </a:p>
          <a:p>
            <a:pPr marL="0" indent="0">
              <a:buNone/>
            </a:pPr>
            <a:r>
              <a:rPr lang="en-GB" sz="1000" dirty="0"/>
              <a:t>5-a-Day strategy for high quality teaching for all in the classroom. </a:t>
            </a:r>
          </a:p>
        </p:txBody>
      </p:sp>
      <p:pic>
        <p:nvPicPr>
          <p:cNvPr id="4" name="Picture 3">
            <a:extLst>
              <a:ext uri="{FF2B5EF4-FFF2-40B4-BE49-F238E27FC236}">
                <a16:creationId xmlns:a16="http://schemas.microsoft.com/office/drawing/2014/main" id="{2EF409D3-D599-4F85-88EC-16BCA1B6DD81}"/>
              </a:ext>
            </a:extLst>
          </p:cNvPr>
          <p:cNvPicPr>
            <a:picLocks noChangeAspect="1"/>
          </p:cNvPicPr>
          <p:nvPr/>
        </p:nvPicPr>
        <p:blipFill rotWithShape="1">
          <a:blip r:embed="rId3">
            <a:extLst>
              <a:ext uri="{28A0092B-C50C-407E-A947-70E740481C1C}">
                <a14:useLocalDpi xmlns:a14="http://schemas.microsoft.com/office/drawing/2010/main" val="0"/>
              </a:ext>
            </a:extLst>
          </a:blip>
          <a:srcRect b="25721"/>
          <a:stretch/>
        </p:blipFill>
        <p:spPr>
          <a:xfrm>
            <a:off x="9777260" y="6020972"/>
            <a:ext cx="2414740" cy="837028"/>
          </a:xfrm>
          <a:prstGeom prst="rect">
            <a:avLst/>
          </a:prstGeom>
        </p:spPr>
      </p:pic>
      <p:pic>
        <p:nvPicPr>
          <p:cNvPr id="5" name="Picture 4">
            <a:extLst>
              <a:ext uri="{FF2B5EF4-FFF2-40B4-BE49-F238E27FC236}">
                <a16:creationId xmlns:a16="http://schemas.microsoft.com/office/drawing/2014/main" id="{84F42485-A936-45F6-8ABA-85514B93931E}"/>
              </a:ext>
            </a:extLst>
          </p:cNvPr>
          <p:cNvPicPr/>
          <p:nvPr/>
        </p:nvPicPr>
        <p:blipFill>
          <a:blip r:embed="rId4">
            <a:extLst>
              <a:ext uri="{28A0092B-C50C-407E-A947-70E740481C1C}">
                <a14:useLocalDpi xmlns:a14="http://schemas.microsoft.com/office/drawing/2010/main" val="0"/>
              </a:ext>
            </a:extLst>
          </a:blip>
          <a:srcRect l="24821" t="8540" r="70573" b="84698"/>
          <a:stretch>
            <a:fillRect/>
          </a:stretch>
        </p:blipFill>
        <p:spPr>
          <a:xfrm>
            <a:off x="0" y="5857363"/>
            <a:ext cx="1114498" cy="974088"/>
          </a:xfrm>
          <a:prstGeom prst="rect">
            <a:avLst/>
          </a:prstGeom>
        </p:spPr>
      </p:pic>
    </p:spTree>
    <p:extLst>
      <p:ext uri="{BB962C8B-B14F-4D97-AF65-F5344CB8AC3E}">
        <p14:creationId xmlns:p14="http://schemas.microsoft.com/office/powerpoint/2010/main" val="35792508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31DFE-6B08-416E-973F-95378D87D876}"/>
              </a:ext>
            </a:extLst>
          </p:cNvPr>
          <p:cNvSpPr>
            <a:spLocks noGrp="1"/>
          </p:cNvSpPr>
          <p:nvPr>
            <p:ph type="title"/>
          </p:nvPr>
        </p:nvSpPr>
        <p:spPr>
          <a:xfrm>
            <a:off x="0" y="315917"/>
            <a:ext cx="12192000" cy="1356360"/>
          </a:xfrm>
        </p:spPr>
        <p:txBody>
          <a:bodyPr>
            <a:normAutofit fontScale="90000"/>
          </a:bodyPr>
          <a:lstStyle/>
          <a:p>
            <a:pPr algn="ctr"/>
            <a:r>
              <a:rPr lang="en-GB" sz="3600" b="1" dirty="0">
                <a:latin typeface="Dreaming Outloud Pro" panose="03050502040302030504" pitchFamily="66" charset="0"/>
                <a:cs typeface="Dreaming Outloud Pro" panose="03050502040302030504" pitchFamily="66" charset="0"/>
              </a:rPr>
              <a:t>What additional adjustments do we make for children at Hawthorn? </a:t>
            </a:r>
            <a:br>
              <a:rPr lang="en-GB" dirty="0">
                <a:latin typeface="Century Gothic" panose="020B0502020202020204" pitchFamily="34" charset="0"/>
              </a:rPr>
            </a:br>
            <a:br>
              <a:rPr lang="en-GB" sz="1000" dirty="0">
                <a:latin typeface="Century Gothic" panose="020B0502020202020204" pitchFamily="34" charset="0"/>
              </a:rPr>
            </a:br>
            <a:r>
              <a:rPr lang="en-GB" sz="1300" dirty="0">
                <a:solidFill>
                  <a:schemeClr val="tx1"/>
                </a:solidFill>
                <a:latin typeface="Century Gothic" panose="020B0502020202020204" pitchFamily="34" charset="0"/>
              </a:rPr>
              <a:t>At Hawthorn School we recognise our that there are additional adjustments to the teaching and learning environments that will enable our learners to access the curriculum, linked to the 5-a-day strategy and which run alongside it.  </a:t>
            </a:r>
            <a:br>
              <a:rPr lang="en-GB" sz="1300" dirty="0">
                <a:solidFill>
                  <a:schemeClr val="tx1"/>
                </a:solidFill>
                <a:latin typeface="Century Gothic" panose="020B0502020202020204" pitchFamily="34" charset="0"/>
              </a:rPr>
            </a:br>
            <a:r>
              <a:rPr lang="en-GB" sz="1300" dirty="0">
                <a:solidFill>
                  <a:schemeClr val="tx1"/>
                </a:solidFill>
                <a:latin typeface="Century Gothic" panose="020B0502020202020204" pitchFamily="34" charset="0"/>
              </a:rPr>
              <a:t>These are the reasonable adjustments that you may see within our school. These are organised under the headings according to the SEND Code of Practice, however, it is recognised that some of these strategies fit more than one category. They are applied on a case-by-case basis following discussions between the Inclusion Leader and the class teacher.  </a:t>
            </a:r>
            <a:br>
              <a:rPr lang="en-GB" sz="1300" dirty="0">
                <a:latin typeface="Century Gothic" panose="020B0502020202020204" pitchFamily="34" charset="0"/>
              </a:rPr>
            </a:br>
            <a:endParaRPr lang="en-GB" sz="1300" dirty="0">
              <a:latin typeface="Century Gothic" panose="020B0502020202020204" pitchFamily="34" charset="0"/>
            </a:endParaRPr>
          </a:p>
        </p:txBody>
      </p:sp>
      <p:graphicFrame>
        <p:nvGraphicFramePr>
          <p:cNvPr id="5" name="Diagram 4">
            <a:extLst>
              <a:ext uri="{FF2B5EF4-FFF2-40B4-BE49-F238E27FC236}">
                <a16:creationId xmlns:a16="http://schemas.microsoft.com/office/drawing/2014/main" id="{95FAB40C-5DA7-4953-B081-36B1575F23AA}"/>
              </a:ext>
            </a:extLst>
          </p:cNvPr>
          <p:cNvGraphicFramePr/>
          <p:nvPr>
            <p:extLst>
              <p:ext uri="{D42A27DB-BD31-4B8C-83A1-F6EECF244321}">
                <p14:modId xmlns:p14="http://schemas.microsoft.com/office/powerpoint/2010/main" val="1672055690"/>
              </p:ext>
            </p:extLst>
          </p:nvPr>
        </p:nvGraphicFramePr>
        <p:xfrm>
          <a:off x="565426" y="1562946"/>
          <a:ext cx="11061148"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359289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5408913-B323-422F-B521-2957A5B7F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AA770EBD-5B77-46EC-BF58-EF27ACD6B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92" y="0"/>
            <a:ext cx="7299977" cy="6858000"/>
          </a:xfrm>
          <a:custGeom>
            <a:avLst/>
            <a:gdLst>
              <a:gd name="connsiteX0" fmla="*/ 1008599 w 7299977"/>
              <a:gd name="connsiteY0" fmla="*/ 0 h 6858000"/>
              <a:gd name="connsiteX1" fmla="*/ 4420653 w 7299977"/>
              <a:gd name="connsiteY1" fmla="*/ 0 h 6858000"/>
              <a:gd name="connsiteX2" fmla="*/ 5511704 w 7299977"/>
              <a:gd name="connsiteY2" fmla="*/ 0 h 6858000"/>
              <a:gd name="connsiteX3" fmla="*/ 7299977 w 7299977"/>
              <a:gd name="connsiteY3" fmla="*/ 0 h 6858000"/>
              <a:gd name="connsiteX4" fmla="*/ 7299977 w 7299977"/>
              <a:gd name="connsiteY4" fmla="*/ 6858000 h 6858000"/>
              <a:gd name="connsiteX5" fmla="*/ 5511704 w 7299977"/>
              <a:gd name="connsiteY5" fmla="*/ 6858000 h 6858000"/>
              <a:gd name="connsiteX6" fmla="*/ 4420653 w 7299977"/>
              <a:gd name="connsiteY6" fmla="*/ 6858000 h 6858000"/>
              <a:gd name="connsiteX7" fmla="*/ 1592997 w 7299977"/>
              <a:gd name="connsiteY7" fmla="*/ 6858000 h 6858000"/>
              <a:gd name="connsiteX8" fmla="*/ 1232473 w 7299977"/>
              <a:gd name="connsiteY8" fmla="*/ 6658805 h 6858000"/>
              <a:gd name="connsiteX9" fmla="*/ 1075471 w 7299977"/>
              <a:gd name="connsiteY9" fmla="*/ 6431153 h 6858000"/>
              <a:gd name="connsiteX10" fmla="*/ 1020229 w 7299977"/>
              <a:gd name="connsiteY10" fmla="*/ 6367127 h 6858000"/>
              <a:gd name="connsiteX11" fmla="*/ 883579 w 7299977"/>
              <a:gd name="connsiteY11" fmla="*/ 6281757 h 6858000"/>
              <a:gd name="connsiteX12" fmla="*/ 645167 w 7299977"/>
              <a:gd name="connsiteY12" fmla="*/ 6100347 h 6858000"/>
              <a:gd name="connsiteX13" fmla="*/ 732391 w 7299977"/>
              <a:gd name="connsiteY13" fmla="*/ 6057663 h 6858000"/>
              <a:gd name="connsiteX14" fmla="*/ 985339 w 7299977"/>
              <a:gd name="connsiteY14" fmla="*/ 6167932 h 6858000"/>
              <a:gd name="connsiteX15" fmla="*/ 1168509 w 7299977"/>
              <a:gd name="connsiteY15" fmla="*/ 6196388 h 6858000"/>
              <a:gd name="connsiteX16" fmla="*/ 909746 w 7299977"/>
              <a:gd name="connsiteY16" fmla="*/ 6004307 h 6858000"/>
              <a:gd name="connsiteX17" fmla="*/ 659704 w 7299977"/>
              <a:gd name="connsiteY17" fmla="*/ 5755314 h 6858000"/>
              <a:gd name="connsiteX18" fmla="*/ 851597 w 7299977"/>
              <a:gd name="connsiteY18" fmla="*/ 5801555 h 6858000"/>
              <a:gd name="connsiteX19" fmla="*/ 860319 w 7299977"/>
              <a:gd name="connsiteY19" fmla="*/ 5769542 h 6858000"/>
              <a:gd name="connsiteX20" fmla="*/ 691686 w 7299977"/>
              <a:gd name="connsiteY20" fmla="*/ 5474306 h 6858000"/>
              <a:gd name="connsiteX21" fmla="*/ 610278 w 7299977"/>
              <a:gd name="connsiteY21" fmla="*/ 5353367 h 6858000"/>
              <a:gd name="connsiteX22" fmla="*/ 238123 w 7299977"/>
              <a:gd name="connsiteY22" fmla="*/ 4994104 h 6858000"/>
              <a:gd name="connsiteX23" fmla="*/ 592833 w 7299977"/>
              <a:gd name="connsiteY23" fmla="*/ 5154171 h 6858000"/>
              <a:gd name="connsiteX24" fmla="*/ 226494 w 7299977"/>
              <a:gd name="connsiteY24" fmla="*/ 4805580 h 6858000"/>
              <a:gd name="connsiteX25" fmla="*/ 49139 w 7299977"/>
              <a:gd name="connsiteY25" fmla="*/ 4677526 h 6858000"/>
              <a:gd name="connsiteX26" fmla="*/ 5527 w 7299977"/>
              <a:gd name="connsiteY26" fmla="*/ 4602828 h 6858000"/>
              <a:gd name="connsiteX27" fmla="*/ 84029 w 7299977"/>
              <a:gd name="connsiteY27" fmla="*/ 4585042 h 6858000"/>
              <a:gd name="connsiteX28" fmla="*/ 325347 w 7299977"/>
              <a:gd name="connsiteY28" fmla="*/ 4613499 h 6858000"/>
              <a:gd name="connsiteX29" fmla="*/ 25879 w 7299977"/>
              <a:gd name="connsiteY29" fmla="*/ 4378734 h 6858000"/>
              <a:gd name="connsiteX30" fmla="*/ 249753 w 7299977"/>
              <a:gd name="connsiteY30" fmla="*/ 4414305 h 6858000"/>
              <a:gd name="connsiteX31" fmla="*/ 313718 w 7299977"/>
              <a:gd name="connsiteY31" fmla="*/ 4321821 h 6858000"/>
              <a:gd name="connsiteX32" fmla="*/ 418386 w 7299977"/>
              <a:gd name="connsiteY32" fmla="*/ 4172424 h 6858000"/>
              <a:gd name="connsiteX33" fmla="*/ 491072 w 7299977"/>
              <a:gd name="connsiteY33" fmla="*/ 4090612 h 6858000"/>
              <a:gd name="connsiteX34" fmla="*/ 520147 w 7299977"/>
              <a:gd name="connsiteY34" fmla="*/ 3827390 h 6858000"/>
              <a:gd name="connsiteX35" fmla="*/ 459090 w 7299977"/>
              <a:gd name="connsiteY35" fmla="*/ 3539269 h 6858000"/>
              <a:gd name="connsiteX36" fmla="*/ 290458 w 7299977"/>
              <a:gd name="connsiteY36" fmla="*/ 3393429 h 6858000"/>
              <a:gd name="connsiteX37" fmla="*/ 339884 w 7299977"/>
              <a:gd name="connsiteY37" fmla="*/ 3229805 h 6858000"/>
              <a:gd name="connsiteX38" fmla="*/ 697501 w 7299977"/>
              <a:gd name="connsiteY38" fmla="*/ 3329402 h 6858000"/>
              <a:gd name="connsiteX39" fmla="*/ 165437 w 7299977"/>
              <a:gd name="connsiteY39" fmla="*/ 2941684 h 6858000"/>
              <a:gd name="connsiteX40" fmla="*/ 255568 w 7299977"/>
              <a:gd name="connsiteY40" fmla="*/ 2923898 h 6858000"/>
              <a:gd name="connsiteX41" fmla="*/ 578296 w 7299977"/>
              <a:gd name="connsiteY41" fmla="*/ 2703362 h 6858000"/>
              <a:gd name="connsiteX42" fmla="*/ 595740 w 7299977"/>
              <a:gd name="connsiteY42" fmla="*/ 2692689 h 6858000"/>
              <a:gd name="connsiteX43" fmla="*/ 650982 w 7299977"/>
              <a:gd name="connsiteY43" fmla="*/ 2553965 h 6858000"/>
              <a:gd name="connsiteX44" fmla="*/ 825429 w 7299977"/>
              <a:gd name="connsiteY44" fmla="*/ 2532623 h 6858000"/>
              <a:gd name="connsiteX45" fmla="*/ 970802 w 7299977"/>
              <a:gd name="connsiteY45" fmla="*/ 2564636 h 6858000"/>
              <a:gd name="connsiteX46" fmla="*/ 1127805 w 7299977"/>
              <a:gd name="connsiteY46" fmla="*/ 2525509 h 6858000"/>
              <a:gd name="connsiteX47" fmla="*/ 1267362 w 7299977"/>
              <a:gd name="connsiteY47" fmla="*/ 2543294 h 6858000"/>
              <a:gd name="connsiteX48" fmla="*/ 1386568 w 7299977"/>
              <a:gd name="connsiteY48" fmla="*/ 2518395 h 6858000"/>
              <a:gd name="connsiteX49" fmla="*/ 1270270 w 7299977"/>
              <a:gd name="connsiteY49" fmla="*/ 2401012 h 6858000"/>
              <a:gd name="connsiteX50" fmla="*/ 1107453 w 7299977"/>
              <a:gd name="connsiteY50" fmla="*/ 2401012 h 6858000"/>
              <a:gd name="connsiteX51" fmla="*/ 991154 w 7299977"/>
              <a:gd name="connsiteY51" fmla="*/ 2326314 h 6858000"/>
              <a:gd name="connsiteX52" fmla="*/ 880671 w 7299977"/>
              <a:gd name="connsiteY52" fmla="*/ 2191146 h 6858000"/>
              <a:gd name="connsiteX53" fmla="*/ 491072 w 7299977"/>
              <a:gd name="connsiteY53" fmla="*/ 1974165 h 6858000"/>
              <a:gd name="connsiteX54" fmla="*/ 421293 w 7299977"/>
              <a:gd name="connsiteY54" fmla="*/ 1892353 h 6858000"/>
              <a:gd name="connsiteX55" fmla="*/ 1531941 w 7299977"/>
              <a:gd name="connsiteY55" fmla="*/ 2208931 h 6858000"/>
              <a:gd name="connsiteX56" fmla="*/ 1188861 w 7299977"/>
              <a:gd name="connsiteY56" fmla="*/ 2077320 h 6858000"/>
              <a:gd name="connsiteX57" fmla="*/ 1421458 w 7299977"/>
              <a:gd name="connsiteY57" fmla="*/ 2102219 h 6858000"/>
              <a:gd name="connsiteX58" fmla="*/ 1549386 w 7299977"/>
              <a:gd name="connsiteY58" fmla="*/ 2013292 h 6858000"/>
              <a:gd name="connsiteX59" fmla="*/ 1549386 w 7299977"/>
              <a:gd name="connsiteY59" fmla="*/ 1984836 h 6858000"/>
              <a:gd name="connsiteX60" fmla="*/ 1453440 w 7299977"/>
              <a:gd name="connsiteY60" fmla="*/ 1903025 h 6858000"/>
              <a:gd name="connsiteX61" fmla="*/ 1398198 w 7299977"/>
              <a:gd name="connsiteY61" fmla="*/ 1849668 h 6858000"/>
              <a:gd name="connsiteX62" fmla="*/ 1247011 w 7299977"/>
              <a:gd name="connsiteY62" fmla="*/ 1657587 h 6858000"/>
              <a:gd name="connsiteX63" fmla="*/ 1354586 w 7299977"/>
              <a:gd name="connsiteY63" fmla="*/ 1636245 h 6858000"/>
              <a:gd name="connsiteX64" fmla="*/ 1395290 w 7299977"/>
              <a:gd name="connsiteY64" fmla="*/ 1597117 h 6858000"/>
              <a:gd name="connsiteX65" fmla="*/ 1366216 w 7299977"/>
              <a:gd name="connsiteY65" fmla="*/ 1540204 h 6858000"/>
              <a:gd name="connsiteX66" fmla="*/ 1031858 w 7299977"/>
              <a:gd name="connsiteY66" fmla="*/ 1365909 h 6858000"/>
              <a:gd name="connsiteX67" fmla="*/ 1005692 w 7299977"/>
              <a:gd name="connsiteY67" fmla="*/ 1230741 h 6858000"/>
              <a:gd name="connsiteX68" fmla="*/ 1069655 w 7299977"/>
              <a:gd name="connsiteY68" fmla="*/ 1209399 h 6858000"/>
              <a:gd name="connsiteX69" fmla="*/ 1142342 w 7299977"/>
              <a:gd name="connsiteY69" fmla="*/ 1220069 h 6858000"/>
              <a:gd name="connsiteX70" fmla="*/ 1084193 w 7299977"/>
              <a:gd name="connsiteY70" fmla="*/ 1113358 h 6858000"/>
              <a:gd name="connsiteX71" fmla="*/ 848689 w 7299977"/>
              <a:gd name="connsiteY71" fmla="*/ 1006647 h 6858000"/>
              <a:gd name="connsiteX72" fmla="*/ 805077 w 7299977"/>
              <a:gd name="connsiteY72" fmla="*/ 949734 h 6858000"/>
              <a:gd name="connsiteX73" fmla="*/ 863226 w 7299977"/>
              <a:gd name="connsiteY73" fmla="*/ 921277 h 6858000"/>
              <a:gd name="connsiteX74" fmla="*/ 906838 w 7299977"/>
              <a:gd name="connsiteY74" fmla="*/ 910606 h 6858000"/>
              <a:gd name="connsiteX75" fmla="*/ 5527 w 7299977"/>
              <a:gd name="connsiteY75" fmla="*/ 465975 h 6858000"/>
              <a:gd name="connsiteX76" fmla="*/ 209049 w 7299977"/>
              <a:gd name="connsiteY76" fmla="*/ 462417 h 6858000"/>
              <a:gd name="connsiteX77" fmla="*/ 409664 w 7299977"/>
              <a:gd name="connsiteY77" fmla="*/ 533558 h 6858000"/>
              <a:gd name="connsiteX78" fmla="*/ 621908 w 7299977"/>
              <a:gd name="connsiteY78" fmla="*/ 522887 h 6858000"/>
              <a:gd name="connsiteX79" fmla="*/ 822522 w 7299977"/>
              <a:gd name="connsiteY79" fmla="*/ 558458 h 6858000"/>
              <a:gd name="connsiteX80" fmla="*/ 996969 w 7299977"/>
              <a:gd name="connsiteY80" fmla="*/ 558458 h 6858000"/>
              <a:gd name="connsiteX81" fmla="*/ 834151 w 7299977"/>
              <a:gd name="connsiteY81" fmla="*/ 505101 h 6858000"/>
              <a:gd name="connsiteX82" fmla="*/ 773095 w 7299977"/>
              <a:gd name="connsiteY82" fmla="*/ 416176 h 6858000"/>
              <a:gd name="connsiteX83" fmla="*/ 793447 w 7299977"/>
              <a:gd name="connsiteY83" fmla="*/ 334364 h 6858000"/>
              <a:gd name="connsiteX84" fmla="*/ 860319 w 7299977"/>
              <a:gd name="connsiteY84" fmla="*/ 359262 h 6858000"/>
              <a:gd name="connsiteX85" fmla="*/ 938820 w 7299977"/>
              <a:gd name="connsiteY85" fmla="*/ 451747 h 6858000"/>
              <a:gd name="connsiteX86" fmla="*/ 956265 w 7299977"/>
              <a:gd name="connsiteY86" fmla="*/ 394834 h 6858000"/>
              <a:gd name="connsiteX87" fmla="*/ 1002784 w 7299977"/>
              <a:gd name="connsiteY87" fmla="*/ 352148 h 6858000"/>
              <a:gd name="connsiteX88" fmla="*/ 1270270 w 7299977"/>
              <a:gd name="connsiteY88" fmla="*/ 373491 h 6858000"/>
              <a:gd name="connsiteX89" fmla="*/ 1092915 w 7299977"/>
              <a:gd name="connsiteY89" fmla="*/ 192082 h 6858000"/>
              <a:gd name="connsiteX90" fmla="*/ 979525 w 7299977"/>
              <a:gd name="connsiteY90" fmla="*/ 163625 h 6858000"/>
              <a:gd name="connsiteX91" fmla="*/ 953358 w 7299977"/>
              <a:gd name="connsiteY91" fmla="*/ 88927 h 6858000"/>
              <a:gd name="connsiteX92" fmla="*/ 1005692 w 7299977"/>
              <a:gd name="connsiteY92" fmla="*/ 71141 h 6858000"/>
              <a:gd name="connsiteX93" fmla="*/ 1267362 w 7299977"/>
              <a:gd name="connsiteY93" fmla="*/ 135168 h 6858000"/>
              <a:gd name="connsiteX94" fmla="*/ 1310975 w 7299977"/>
              <a:gd name="connsiteY94" fmla="*/ 110269 h 6858000"/>
              <a:gd name="connsiteX95" fmla="*/ 1008599 w 7299977"/>
              <a:gd name="connsiteY9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7299977" h="6858000">
                <a:moveTo>
                  <a:pt x="1008599" y="0"/>
                </a:moveTo>
                <a:lnTo>
                  <a:pt x="4420653" y="0"/>
                </a:lnTo>
                <a:lnTo>
                  <a:pt x="5511704" y="0"/>
                </a:lnTo>
                <a:lnTo>
                  <a:pt x="7299977" y="0"/>
                </a:lnTo>
                <a:lnTo>
                  <a:pt x="7299977" y="6858000"/>
                </a:lnTo>
                <a:lnTo>
                  <a:pt x="5511704" y="6858000"/>
                </a:lnTo>
                <a:lnTo>
                  <a:pt x="4420653" y="6858000"/>
                </a:lnTo>
                <a:lnTo>
                  <a:pt x="1592997" y="6858000"/>
                </a:lnTo>
                <a:cubicBezTo>
                  <a:pt x="1473792" y="6786859"/>
                  <a:pt x="1360401" y="6701489"/>
                  <a:pt x="1232473" y="6658805"/>
                </a:cubicBezTo>
                <a:cubicBezTo>
                  <a:pt x="1145250" y="6630349"/>
                  <a:pt x="1060933" y="6580550"/>
                  <a:pt x="1075471" y="6431153"/>
                </a:cubicBezTo>
                <a:cubicBezTo>
                  <a:pt x="1078378" y="6388469"/>
                  <a:pt x="1055118" y="6356456"/>
                  <a:pt x="1020229" y="6367127"/>
                </a:cubicBezTo>
                <a:cubicBezTo>
                  <a:pt x="953358" y="6388469"/>
                  <a:pt x="921375" y="6327999"/>
                  <a:pt x="883579" y="6281757"/>
                </a:cubicBezTo>
                <a:cubicBezTo>
                  <a:pt x="816707" y="6199945"/>
                  <a:pt x="752743" y="6114575"/>
                  <a:pt x="645167" y="6100347"/>
                </a:cubicBezTo>
                <a:cubicBezTo>
                  <a:pt x="665519" y="6036320"/>
                  <a:pt x="700408" y="6043434"/>
                  <a:pt x="732391" y="6057663"/>
                </a:cubicBezTo>
                <a:cubicBezTo>
                  <a:pt x="816707" y="6093234"/>
                  <a:pt x="901023" y="6132361"/>
                  <a:pt x="985339" y="6167932"/>
                </a:cubicBezTo>
                <a:cubicBezTo>
                  <a:pt x="1040581" y="6189274"/>
                  <a:pt x="1095822" y="6221287"/>
                  <a:pt x="1168509" y="6196388"/>
                </a:cubicBezTo>
                <a:cubicBezTo>
                  <a:pt x="1104545" y="6068335"/>
                  <a:pt x="996969" y="6043434"/>
                  <a:pt x="909746" y="6004307"/>
                </a:cubicBezTo>
                <a:cubicBezTo>
                  <a:pt x="802169" y="5954508"/>
                  <a:pt x="738206" y="5862025"/>
                  <a:pt x="659704" y="5755314"/>
                </a:cubicBezTo>
                <a:cubicBezTo>
                  <a:pt x="738206" y="5726858"/>
                  <a:pt x="787632" y="5805112"/>
                  <a:pt x="851597" y="5801555"/>
                </a:cubicBezTo>
                <a:cubicBezTo>
                  <a:pt x="854504" y="5790884"/>
                  <a:pt x="860319" y="5769542"/>
                  <a:pt x="860319" y="5769542"/>
                </a:cubicBezTo>
                <a:cubicBezTo>
                  <a:pt x="755650" y="5712629"/>
                  <a:pt x="709132" y="5605917"/>
                  <a:pt x="691686" y="5474306"/>
                </a:cubicBezTo>
                <a:cubicBezTo>
                  <a:pt x="685872" y="5406721"/>
                  <a:pt x="648075" y="5385379"/>
                  <a:pt x="610278" y="5353367"/>
                </a:cubicBezTo>
                <a:cubicBezTo>
                  <a:pt x="482350" y="5243097"/>
                  <a:pt x="345700" y="5143500"/>
                  <a:pt x="238123" y="4994104"/>
                </a:cubicBezTo>
                <a:cubicBezTo>
                  <a:pt x="363144" y="5011889"/>
                  <a:pt x="461997" y="5111487"/>
                  <a:pt x="592833" y="5154171"/>
                </a:cubicBezTo>
                <a:cubicBezTo>
                  <a:pt x="488165" y="4990547"/>
                  <a:pt x="351514" y="4905177"/>
                  <a:pt x="226494" y="4805580"/>
                </a:cubicBezTo>
                <a:cubicBezTo>
                  <a:pt x="168344" y="4759339"/>
                  <a:pt x="116011" y="4702425"/>
                  <a:pt x="49139" y="4677526"/>
                </a:cubicBezTo>
                <a:cubicBezTo>
                  <a:pt x="25879" y="4670412"/>
                  <a:pt x="-14826" y="4652628"/>
                  <a:pt x="5527" y="4602828"/>
                </a:cubicBezTo>
                <a:cubicBezTo>
                  <a:pt x="22972" y="4560144"/>
                  <a:pt x="54954" y="4574373"/>
                  <a:pt x="84029" y="4585042"/>
                </a:cubicBezTo>
                <a:cubicBezTo>
                  <a:pt x="153807" y="4613499"/>
                  <a:pt x="229401" y="4613499"/>
                  <a:pt x="325347" y="4613499"/>
                </a:cubicBezTo>
                <a:cubicBezTo>
                  <a:pt x="243939" y="4478331"/>
                  <a:pt x="95658" y="4521016"/>
                  <a:pt x="25879" y="4378734"/>
                </a:cubicBezTo>
                <a:cubicBezTo>
                  <a:pt x="113103" y="4353835"/>
                  <a:pt x="179975" y="4403633"/>
                  <a:pt x="249753" y="4414305"/>
                </a:cubicBezTo>
                <a:cubicBezTo>
                  <a:pt x="313718" y="4424975"/>
                  <a:pt x="328254" y="4400076"/>
                  <a:pt x="313718" y="4321821"/>
                </a:cubicBezTo>
                <a:cubicBezTo>
                  <a:pt x="290458" y="4200882"/>
                  <a:pt x="325347" y="4140411"/>
                  <a:pt x="418386" y="4172424"/>
                </a:cubicBezTo>
                <a:cubicBezTo>
                  <a:pt x="505609" y="4204438"/>
                  <a:pt x="514332" y="4158196"/>
                  <a:pt x="491072" y="4090612"/>
                </a:cubicBezTo>
                <a:cubicBezTo>
                  <a:pt x="456183" y="3991015"/>
                  <a:pt x="493979" y="3912759"/>
                  <a:pt x="520147" y="3827390"/>
                </a:cubicBezTo>
                <a:cubicBezTo>
                  <a:pt x="560851" y="3699337"/>
                  <a:pt x="543407" y="3635309"/>
                  <a:pt x="459090" y="3539269"/>
                </a:cubicBezTo>
                <a:cubicBezTo>
                  <a:pt x="409664" y="3485914"/>
                  <a:pt x="360236" y="3439672"/>
                  <a:pt x="290458" y="3393429"/>
                </a:cubicBezTo>
                <a:cubicBezTo>
                  <a:pt x="450368" y="3368530"/>
                  <a:pt x="284643" y="3283162"/>
                  <a:pt x="339884" y="3229805"/>
                </a:cubicBezTo>
                <a:cubicBezTo>
                  <a:pt x="453275" y="3208463"/>
                  <a:pt x="543407" y="3379202"/>
                  <a:pt x="697501" y="3329402"/>
                </a:cubicBezTo>
                <a:cubicBezTo>
                  <a:pt x="511425" y="3183563"/>
                  <a:pt x="302087" y="3137322"/>
                  <a:pt x="165437" y="2941684"/>
                </a:cubicBezTo>
                <a:cubicBezTo>
                  <a:pt x="197419" y="2899000"/>
                  <a:pt x="229401" y="2941684"/>
                  <a:pt x="255568" y="2923898"/>
                </a:cubicBezTo>
                <a:cubicBezTo>
                  <a:pt x="255568" y="2913227"/>
                  <a:pt x="560851" y="2980812"/>
                  <a:pt x="578296" y="2703362"/>
                </a:cubicBezTo>
                <a:cubicBezTo>
                  <a:pt x="584111" y="2703362"/>
                  <a:pt x="589926" y="2703362"/>
                  <a:pt x="595740" y="2692689"/>
                </a:cubicBezTo>
                <a:cubicBezTo>
                  <a:pt x="627722" y="2653563"/>
                  <a:pt x="598648" y="2561080"/>
                  <a:pt x="650982" y="2553965"/>
                </a:cubicBezTo>
                <a:cubicBezTo>
                  <a:pt x="709132" y="2546851"/>
                  <a:pt x="764373" y="2514837"/>
                  <a:pt x="825429" y="2532623"/>
                </a:cubicBezTo>
                <a:cubicBezTo>
                  <a:pt x="871949" y="2546851"/>
                  <a:pt x="921375" y="2564636"/>
                  <a:pt x="970802" y="2564636"/>
                </a:cubicBezTo>
                <a:cubicBezTo>
                  <a:pt x="1023136" y="2564636"/>
                  <a:pt x="1095822" y="2685576"/>
                  <a:pt x="1127805" y="2525509"/>
                </a:cubicBezTo>
                <a:cubicBezTo>
                  <a:pt x="1127805" y="2518395"/>
                  <a:pt x="1217936" y="2536181"/>
                  <a:pt x="1267362" y="2543294"/>
                </a:cubicBezTo>
                <a:cubicBezTo>
                  <a:pt x="1308067" y="2550408"/>
                  <a:pt x="1357494" y="2582422"/>
                  <a:pt x="1386568" y="2518395"/>
                </a:cubicBezTo>
                <a:cubicBezTo>
                  <a:pt x="1401105" y="2479267"/>
                  <a:pt x="1331326" y="2408126"/>
                  <a:pt x="1270270" y="2401012"/>
                </a:cubicBezTo>
                <a:cubicBezTo>
                  <a:pt x="1215029" y="2393898"/>
                  <a:pt x="1159787" y="2386784"/>
                  <a:pt x="1107453" y="2401012"/>
                </a:cubicBezTo>
                <a:cubicBezTo>
                  <a:pt x="1043489" y="2418796"/>
                  <a:pt x="1008599" y="2390340"/>
                  <a:pt x="991154" y="2326314"/>
                </a:cubicBezTo>
                <a:cubicBezTo>
                  <a:pt x="970802" y="2258731"/>
                  <a:pt x="933005" y="2223159"/>
                  <a:pt x="880671" y="2191146"/>
                </a:cubicBezTo>
                <a:cubicBezTo>
                  <a:pt x="752743" y="2112891"/>
                  <a:pt x="630630" y="2020407"/>
                  <a:pt x="491072" y="1974165"/>
                </a:cubicBezTo>
                <a:cubicBezTo>
                  <a:pt x="464905" y="1967051"/>
                  <a:pt x="432923" y="1952823"/>
                  <a:pt x="421293" y="1892353"/>
                </a:cubicBezTo>
                <a:cubicBezTo>
                  <a:pt x="799262" y="1984836"/>
                  <a:pt x="1142342" y="2223159"/>
                  <a:pt x="1531941" y="2208931"/>
                </a:cubicBezTo>
                <a:cubicBezTo>
                  <a:pt x="1427272" y="2134233"/>
                  <a:pt x="1302252" y="2130676"/>
                  <a:pt x="1188861" y="2077320"/>
                </a:cubicBezTo>
                <a:cubicBezTo>
                  <a:pt x="1270270" y="2038192"/>
                  <a:pt x="1345864" y="2080877"/>
                  <a:pt x="1421458" y="2102219"/>
                </a:cubicBezTo>
                <a:cubicBezTo>
                  <a:pt x="1485422" y="2120004"/>
                  <a:pt x="1543571" y="2123562"/>
                  <a:pt x="1549386" y="2013292"/>
                </a:cubicBezTo>
                <a:cubicBezTo>
                  <a:pt x="1549386" y="2002622"/>
                  <a:pt x="1549386" y="1995507"/>
                  <a:pt x="1549386" y="1984836"/>
                </a:cubicBezTo>
                <a:cubicBezTo>
                  <a:pt x="1526126" y="1938595"/>
                  <a:pt x="1494144" y="1917252"/>
                  <a:pt x="1453440" y="1903025"/>
                </a:cubicBezTo>
                <a:cubicBezTo>
                  <a:pt x="1430180" y="1895910"/>
                  <a:pt x="1398198" y="1881683"/>
                  <a:pt x="1398198" y="1849668"/>
                </a:cubicBezTo>
                <a:cubicBezTo>
                  <a:pt x="1401105" y="1728729"/>
                  <a:pt x="1322604" y="1693158"/>
                  <a:pt x="1247011" y="1657587"/>
                </a:cubicBezTo>
                <a:cubicBezTo>
                  <a:pt x="1287715" y="1597117"/>
                  <a:pt x="1322604" y="1639802"/>
                  <a:pt x="1354586" y="1636245"/>
                </a:cubicBezTo>
                <a:cubicBezTo>
                  <a:pt x="1374939" y="1632688"/>
                  <a:pt x="1395290" y="1629132"/>
                  <a:pt x="1395290" y="1597117"/>
                </a:cubicBezTo>
                <a:cubicBezTo>
                  <a:pt x="1395290" y="1572219"/>
                  <a:pt x="1386568" y="1540204"/>
                  <a:pt x="1366216" y="1540204"/>
                </a:cubicBezTo>
                <a:cubicBezTo>
                  <a:pt x="1238288" y="1536647"/>
                  <a:pt x="1165601" y="1365909"/>
                  <a:pt x="1031858" y="1365909"/>
                </a:cubicBezTo>
                <a:cubicBezTo>
                  <a:pt x="950450" y="1365909"/>
                  <a:pt x="1072563" y="1269868"/>
                  <a:pt x="1005692" y="1230741"/>
                </a:cubicBezTo>
                <a:cubicBezTo>
                  <a:pt x="991154" y="1220069"/>
                  <a:pt x="1046396" y="1205842"/>
                  <a:pt x="1069655" y="1209399"/>
                </a:cubicBezTo>
                <a:cubicBezTo>
                  <a:pt x="1092915" y="1212955"/>
                  <a:pt x="1113268" y="1237855"/>
                  <a:pt x="1142342" y="1220069"/>
                </a:cubicBezTo>
                <a:cubicBezTo>
                  <a:pt x="1156879" y="1156043"/>
                  <a:pt x="1119082" y="1131144"/>
                  <a:pt x="1084193" y="1113358"/>
                </a:cubicBezTo>
                <a:cubicBezTo>
                  <a:pt x="1008599" y="1070674"/>
                  <a:pt x="933005" y="1020875"/>
                  <a:pt x="848689" y="1006647"/>
                </a:cubicBezTo>
                <a:cubicBezTo>
                  <a:pt x="819615" y="1003089"/>
                  <a:pt x="802169" y="985305"/>
                  <a:pt x="805077" y="949734"/>
                </a:cubicBezTo>
                <a:cubicBezTo>
                  <a:pt x="810892" y="903491"/>
                  <a:pt x="839967" y="917720"/>
                  <a:pt x="863226" y="921277"/>
                </a:cubicBezTo>
                <a:cubicBezTo>
                  <a:pt x="877764" y="924835"/>
                  <a:pt x="892301" y="935506"/>
                  <a:pt x="906838" y="910606"/>
                </a:cubicBezTo>
                <a:cubicBezTo>
                  <a:pt x="566666" y="658055"/>
                  <a:pt x="386404" y="672284"/>
                  <a:pt x="5527" y="465975"/>
                </a:cubicBezTo>
                <a:cubicBezTo>
                  <a:pt x="89843" y="426847"/>
                  <a:pt x="150900" y="455303"/>
                  <a:pt x="209049" y="462417"/>
                </a:cubicBezTo>
                <a:cubicBezTo>
                  <a:pt x="354422" y="480203"/>
                  <a:pt x="264290" y="512216"/>
                  <a:pt x="409664" y="533558"/>
                </a:cubicBezTo>
                <a:cubicBezTo>
                  <a:pt x="479443" y="544229"/>
                  <a:pt x="543407" y="579800"/>
                  <a:pt x="621908" y="522887"/>
                </a:cubicBezTo>
                <a:cubicBezTo>
                  <a:pt x="674242" y="483759"/>
                  <a:pt x="758558" y="526444"/>
                  <a:pt x="822522" y="558458"/>
                </a:cubicBezTo>
                <a:cubicBezTo>
                  <a:pt x="874856" y="586915"/>
                  <a:pt x="927190" y="594028"/>
                  <a:pt x="996969" y="558458"/>
                </a:cubicBezTo>
                <a:cubicBezTo>
                  <a:pt x="933005" y="537116"/>
                  <a:pt x="883579" y="519330"/>
                  <a:pt x="834151" y="505101"/>
                </a:cubicBezTo>
                <a:cubicBezTo>
                  <a:pt x="793447" y="494431"/>
                  <a:pt x="770187" y="469532"/>
                  <a:pt x="773095" y="416176"/>
                </a:cubicBezTo>
                <a:cubicBezTo>
                  <a:pt x="773095" y="387720"/>
                  <a:pt x="764373" y="348592"/>
                  <a:pt x="793447" y="334364"/>
                </a:cubicBezTo>
                <a:cubicBezTo>
                  <a:pt x="816707" y="320135"/>
                  <a:pt x="848689" y="334364"/>
                  <a:pt x="860319" y="359262"/>
                </a:cubicBezTo>
                <a:cubicBezTo>
                  <a:pt x="874856" y="405504"/>
                  <a:pt x="889393" y="448189"/>
                  <a:pt x="938820" y="451747"/>
                </a:cubicBezTo>
                <a:cubicBezTo>
                  <a:pt x="1005692" y="458860"/>
                  <a:pt x="967894" y="430405"/>
                  <a:pt x="956265" y="394834"/>
                </a:cubicBezTo>
                <a:cubicBezTo>
                  <a:pt x="944635" y="355706"/>
                  <a:pt x="979525" y="345034"/>
                  <a:pt x="1002784" y="352148"/>
                </a:cubicBezTo>
                <a:cubicBezTo>
                  <a:pt x="1090008" y="384162"/>
                  <a:pt x="1180139" y="327250"/>
                  <a:pt x="1270270" y="373491"/>
                </a:cubicBezTo>
                <a:cubicBezTo>
                  <a:pt x="1247011" y="259665"/>
                  <a:pt x="1197583" y="209867"/>
                  <a:pt x="1092915" y="192082"/>
                </a:cubicBezTo>
                <a:cubicBezTo>
                  <a:pt x="1055118" y="188525"/>
                  <a:pt x="1014414" y="195638"/>
                  <a:pt x="979525" y="163625"/>
                </a:cubicBezTo>
                <a:cubicBezTo>
                  <a:pt x="959172" y="145839"/>
                  <a:pt x="938820" y="124497"/>
                  <a:pt x="953358" y="88927"/>
                </a:cubicBezTo>
                <a:cubicBezTo>
                  <a:pt x="962080" y="64027"/>
                  <a:pt x="985339" y="64027"/>
                  <a:pt x="1005692" y="71141"/>
                </a:cubicBezTo>
                <a:cubicBezTo>
                  <a:pt x="1090008" y="110269"/>
                  <a:pt x="1180139" y="120941"/>
                  <a:pt x="1267362" y="135168"/>
                </a:cubicBezTo>
                <a:cubicBezTo>
                  <a:pt x="1281900" y="138725"/>
                  <a:pt x="1296437" y="145839"/>
                  <a:pt x="1310975" y="110269"/>
                </a:cubicBezTo>
                <a:cubicBezTo>
                  <a:pt x="1209214" y="78255"/>
                  <a:pt x="1110360" y="35571"/>
                  <a:pt x="1008599" y="0"/>
                </a:cubicBezTo>
                <a:close/>
              </a:path>
            </a:pathLst>
          </a:custGeom>
          <a:solidFill>
            <a:schemeClr val="bg2">
              <a:alpha val="5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EFC190FF-2320-4CD3-A3E3-27F2AF4057B5}"/>
              </a:ext>
            </a:extLst>
          </p:cNvPr>
          <p:cNvSpPr>
            <a:spLocks noGrp="1"/>
          </p:cNvSpPr>
          <p:nvPr>
            <p:ph type="title"/>
          </p:nvPr>
        </p:nvSpPr>
        <p:spPr>
          <a:xfrm>
            <a:off x="838199" y="1065749"/>
            <a:ext cx="4953001" cy="4726502"/>
          </a:xfrm>
        </p:spPr>
        <p:txBody>
          <a:bodyPr>
            <a:normAutofit/>
          </a:bodyPr>
          <a:lstStyle/>
          <a:p>
            <a:pPr algn="ctr"/>
            <a:r>
              <a:rPr lang="en-GB" b="1" dirty="0">
                <a:latin typeface="Dreaming Outloud Pro" panose="03050502040302030504" pitchFamily="66" charset="0"/>
                <a:cs typeface="Dreaming Outloud Pro" panose="03050502040302030504" pitchFamily="66" charset="0"/>
              </a:rPr>
              <a:t>Who supports children in the classroom at Hawthorn? </a:t>
            </a:r>
          </a:p>
        </p:txBody>
      </p:sp>
      <p:sp>
        <p:nvSpPr>
          <p:cNvPr id="12" name="Content Placeholder 2">
            <a:extLst>
              <a:ext uri="{FF2B5EF4-FFF2-40B4-BE49-F238E27FC236}">
                <a16:creationId xmlns:a16="http://schemas.microsoft.com/office/drawing/2014/main" id="{2E0F96D6-8EC5-4820-8CEF-6B38C9FABC5D}"/>
              </a:ext>
            </a:extLst>
          </p:cNvPr>
          <p:cNvSpPr>
            <a:spLocks noGrp="1"/>
          </p:cNvSpPr>
          <p:nvPr>
            <p:ph idx="1"/>
          </p:nvPr>
        </p:nvSpPr>
        <p:spPr>
          <a:xfrm>
            <a:off x="4998720" y="713313"/>
            <a:ext cx="6827520" cy="5431376"/>
          </a:xfrm>
        </p:spPr>
        <p:txBody>
          <a:bodyPr anchor="ctr">
            <a:noAutofit/>
          </a:bodyPr>
          <a:lstStyle/>
          <a:p>
            <a:r>
              <a:rPr lang="en-GB" sz="1400" dirty="0">
                <a:latin typeface="Century Gothic" panose="020B0502020202020204" pitchFamily="34" charset="0"/>
              </a:rPr>
              <a:t>All children are supported by their class teacher and at least teaching assistant. Some classes have additional support from teaching assistants depending on the needs in the class. Our aim is always to support children whilst promoting independence. </a:t>
            </a:r>
          </a:p>
          <a:p>
            <a:endParaRPr lang="en-GB" sz="1400" dirty="0">
              <a:latin typeface="Century Gothic" panose="020B0502020202020204" pitchFamily="34" charset="0"/>
            </a:endParaRPr>
          </a:p>
          <a:p>
            <a:r>
              <a:rPr lang="en-GB" sz="1400" dirty="0">
                <a:latin typeface="Century Gothic" panose="020B0502020202020204" pitchFamily="34" charset="0"/>
              </a:rPr>
              <a:t>Specific members of school staff have received training in the following areas:</a:t>
            </a:r>
          </a:p>
          <a:p>
            <a:pPr lvl="1"/>
            <a:r>
              <a:rPr lang="en-GB" sz="1400" dirty="0">
                <a:latin typeface="Century Gothic" panose="020B0502020202020204" pitchFamily="34" charset="0"/>
              </a:rPr>
              <a:t>The inclusion Leader, Mrs Martin, has achieved the National Accreditation for SENCo. </a:t>
            </a:r>
          </a:p>
          <a:p>
            <a:pPr lvl="1"/>
            <a:r>
              <a:rPr lang="en-GB" sz="1400" dirty="0">
                <a:latin typeface="Century Gothic" panose="020B0502020202020204" pitchFamily="34" charset="0"/>
              </a:rPr>
              <a:t>Colourful Semantics</a:t>
            </a:r>
          </a:p>
          <a:p>
            <a:pPr lvl="1"/>
            <a:r>
              <a:rPr lang="en-GB" sz="1400" dirty="0">
                <a:latin typeface="Century Gothic" panose="020B0502020202020204" pitchFamily="34" charset="0"/>
              </a:rPr>
              <a:t>Attachment Training </a:t>
            </a:r>
          </a:p>
          <a:p>
            <a:pPr lvl="1"/>
            <a:r>
              <a:rPr lang="en-GB" sz="1400" dirty="0">
                <a:latin typeface="Century Gothic" panose="020B0502020202020204" pitchFamily="34" charset="0"/>
              </a:rPr>
              <a:t>SEND Strategy </a:t>
            </a:r>
          </a:p>
          <a:p>
            <a:pPr lvl="1"/>
            <a:r>
              <a:rPr lang="en-GB" sz="1400" dirty="0">
                <a:latin typeface="Century Gothic" panose="020B0502020202020204" pitchFamily="34" charset="0"/>
              </a:rPr>
              <a:t>Maths/reading/writing ongoing CPD </a:t>
            </a:r>
          </a:p>
          <a:p>
            <a:pPr lvl="1"/>
            <a:r>
              <a:rPr lang="en-GB" sz="1400" dirty="0">
                <a:latin typeface="Century Gothic" panose="020B0502020202020204" pitchFamily="34" charset="0"/>
              </a:rPr>
              <a:t>RAISE Online member for 2025-27</a:t>
            </a:r>
          </a:p>
          <a:p>
            <a:pPr lvl="1"/>
            <a:r>
              <a:rPr lang="en-GB" sz="1400" dirty="0">
                <a:latin typeface="Century Gothic" panose="020B0502020202020204" pitchFamily="34" charset="0"/>
              </a:rPr>
              <a:t>MELSA members for 2025-2027 </a:t>
            </a:r>
          </a:p>
          <a:p>
            <a:pPr marL="457200" lvl="1" indent="0">
              <a:buNone/>
            </a:pPr>
            <a:endParaRPr lang="en-GB" sz="1400" dirty="0">
              <a:latin typeface="Century Gothic" panose="020B0502020202020204" pitchFamily="34" charset="0"/>
            </a:endParaRPr>
          </a:p>
          <a:p>
            <a:r>
              <a:rPr lang="en-GB" sz="1400" dirty="0">
                <a:latin typeface="Century Gothic" panose="020B0502020202020204" pitchFamily="34" charset="0"/>
              </a:rPr>
              <a:t>All teaching assistants are part of our comprehensive, rolling programme of CPD. Training includes:</a:t>
            </a:r>
          </a:p>
          <a:p>
            <a:pPr lvl="1"/>
            <a:r>
              <a:rPr lang="en-GB" sz="1400" dirty="0">
                <a:latin typeface="Century Gothic" panose="020B0502020202020204" pitchFamily="34" charset="0"/>
              </a:rPr>
              <a:t>Hearing children read and strategies to use</a:t>
            </a:r>
          </a:p>
          <a:p>
            <a:pPr lvl="1"/>
            <a:r>
              <a:rPr lang="en-GB" sz="1400" dirty="0">
                <a:latin typeface="Century Gothic" panose="020B0502020202020204" pitchFamily="34" charset="0"/>
              </a:rPr>
              <a:t>Supporting children in maths lessons</a:t>
            </a:r>
          </a:p>
          <a:p>
            <a:pPr lvl="1"/>
            <a:r>
              <a:rPr lang="en-GB" sz="1400" dirty="0">
                <a:latin typeface="Century Gothic" panose="020B0502020202020204" pitchFamily="34" charset="0"/>
              </a:rPr>
              <a:t>Read, Write Inc Phonics Training</a:t>
            </a:r>
          </a:p>
          <a:p>
            <a:pPr lvl="1"/>
            <a:r>
              <a:rPr lang="en-GB" sz="1400" dirty="0">
                <a:latin typeface="Century Gothic" panose="020B0502020202020204" pitchFamily="34" charset="0"/>
              </a:rPr>
              <a:t>Attachment aware training</a:t>
            </a:r>
          </a:p>
          <a:p>
            <a:pPr lvl="1"/>
            <a:r>
              <a:rPr lang="en-GB" sz="1400" dirty="0">
                <a:latin typeface="Century Gothic" panose="020B0502020202020204" pitchFamily="34" charset="0"/>
              </a:rPr>
              <a:t>Precision Teaching Training</a:t>
            </a:r>
          </a:p>
          <a:p>
            <a:pPr lvl="1"/>
            <a:r>
              <a:rPr lang="en-GB" sz="1400" dirty="0">
                <a:latin typeface="Century Gothic" panose="020B0502020202020204" pitchFamily="34" charset="0"/>
              </a:rPr>
              <a:t>Emotion Coaching Training </a:t>
            </a:r>
          </a:p>
          <a:p>
            <a:pPr lvl="1"/>
            <a:r>
              <a:rPr lang="en-GB" sz="1400" dirty="0">
                <a:latin typeface="Century Gothic" panose="020B0502020202020204" pitchFamily="34" charset="0"/>
              </a:rPr>
              <a:t>SEND Teaching approaches </a:t>
            </a:r>
          </a:p>
        </p:txBody>
      </p:sp>
      <p:pic>
        <p:nvPicPr>
          <p:cNvPr id="5" name="Picture 4">
            <a:extLst>
              <a:ext uri="{FF2B5EF4-FFF2-40B4-BE49-F238E27FC236}">
                <a16:creationId xmlns:a16="http://schemas.microsoft.com/office/drawing/2014/main" id="{CB13393E-2806-4D7D-9BFC-53269FE1C000}"/>
              </a:ext>
            </a:extLst>
          </p:cNvPr>
          <p:cNvPicPr>
            <a:picLocks noChangeAspect="1"/>
          </p:cNvPicPr>
          <p:nvPr/>
        </p:nvPicPr>
        <p:blipFill rotWithShape="1">
          <a:blip r:embed="rId2">
            <a:extLst>
              <a:ext uri="{28A0092B-C50C-407E-A947-70E740481C1C}">
                <a14:useLocalDpi xmlns:a14="http://schemas.microsoft.com/office/drawing/2010/main" val="0"/>
              </a:ext>
            </a:extLst>
          </a:blip>
          <a:srcRect b="25721"/>
          <a:stretch/>
        </p:blipFill>
        <p:spPr>
          <a:xfrm>
            <a:off x="9777260" y="6020972"/>
            <a:ext cx="2414740" cy="837028"/>
          </a:xfrm>
          <a:prstGeom prst="rect">
            <a:avLst/>
          </a:prstGeom>
        </p:spPr>
      </p:pic>
      <p:pic>
        <p:nvPicPr>
          <p:cNvPr id="6" name="Picture 5">
            <a:extLst>
              <a:ext uri="{FF2B5EF4-FFF2-40B4-BE49-F238E27FC236}">
                <a16:creationId xmlns:a16="http://schemas.microsoft.com/office/drawing/2014/main" id="{6527A147-3B03-4FD8-8B3B-599851E01431}"/>
              </a:ext>
            </a:extLst>
          </p:cNvPr>
          <p:cNvPicPr/>
          <p:nvPr/>
        </p:nvPicPr>
        <p:blipFill>
          <a:blip r:embed="rId3">
            <a:extLst>
              <a:ext uri="{28A0092B-C50C-407E-A947-70E740481C1C}">
                <a14:useLocalDpi xmlns:a14="http://schemas.microsoft.com/office/drawing/2010/main" val="0"/>
              </a:ext>
            </a:extLst>
          </a:blip>
          <a:srcRect l="24821" t="8540" r="70573" b="84698"/>
          <a:stretch>
            <a:fillRect/>
          </a:stretch>
        </p:blipFill>
        <p:spPr>
          <a:xfrm>
            <a:off x="0" y="5857363"/>
            <a:ext cx="1114498" cy="974088"/>
          </a:xfrm>
          <a:prstGeom prst="rect">
            <a:avLst/>
          </a:prstGeom>
        </p:spPr>
      </p:pic>
    </p:spTree>
    <p:extLst>
      <p:ext uri="{BB962C8B-B14F-4D97-AF65-F5344CB8AC3E}">
        <p14:creationId xmlns:p14="http://schemas.microsoft.com/office/powerpoint/2010/main" val="34324219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5408913-B323-422F-B521-2957A5B7F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AA770EBD-5B77-46EC-BF58-EF27ACD6B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92" y="0"/>
            <a:ext cx="7299977" cy="6858000"/>
          </a:xfrm>
          <a:custGeom>
            <a:avLst/>
            <a:gdLst>
              <a:gd name="connsiteX0" fmla="*/ 1008599 w 7299977"/>
              <a:gd name="connsiteY0" fmla="*/ 0 h 6858000"/>
              <a:gd name="connsiteX1" fmla="*/ 4420653 w 7299977"/>
              <a:gd name="connsiteY1" fmla="*/ 0 h 6858000"/>
              <a:gd name="connsiteX2" fmla="*/ 5511704 w 7299977"/>
              <a:gd name="connsiteY2" fmla="*/ 0 h 6858000"/>
              <a:gd name="connsiteX3" fmla="*/ 7299977 w 7299977"/>
              <a:gd name="connsiteY3" fmla="*/ 0 h 6858000"/>
              <a:gd name="connsiteX4" fmla="*/ 7299977 w 7299977"/>
              <a:gd name="connsiteY4" fmla="*/ 6858000 h 6858000"/>
              <a:gd name="connsiteX5" fmla="*/ 5511704 w 7299977"/>
              <a:gd name="connsiteY5" fmla="*/ 6858000 h 6858000"/>
              <a:gd name="connsiteX6" fmla="*/ 4420653 w 7299977"/>
              <a:gd name="connsiteY6" fmla="*/ 6858000 h 6858000"/>
              <a:gd name="connsiteX7" fmla="*/ 1592997 w 7299977"/>
              <a:gd name="connsiteY7" fmla="*/ 6858000 h 6858000"/>
              <a:gd name="connsiteX8" fmla="*/ 1232473 w 7299977"/>
              <a:gd name="connsiteY8" fmla="*/ 6658805 h 6858000"/>
              <a:gd name="connsiteX9" fmla="*/ 1075471 w 7299977"/>
              <a:gd name="connsiteY9" fmla="*/ 6431153 h 6858000"/>
              <a:gd name="connsiteX10" fmla="*/ 1020229 w 7299977"/>
              <a:gd name="connsiteY10" fmla="*/ 6367127 h 6858000"/>
              <a:gd name="connsiteX11" fmla="*/ 883579 w 7299977"/>
              <a:gd name="connsiteY11" fmla="*/ 6281757 h 6858000"/>
              <a:gd name="connsiteX12" fmla="*/ 645167 w 7299977"/>
              <a:gd name="connsiteY12" fmla="*/ 6100347 h 6858000"/>
              <a:gd name="connsiteX13" fmla="*/ 732391 w 7299977"/>
              <a:gd name="connsiteY13" fmla="*/ 6057663 h 6858000"/>
              <a:gd name="connsiteX14" fmla="*/ 985339 w 7299977"/>
              <a:gd name="connsiteY14" fmla="*/ 6167932 h 6858000"/>
              <a:gd name="connsiteX15" fmla="*/ 1168509 w 7299977"/>
              <a:gd name="connsiteY15" fmla="*/ 6196388 h 6858000"/>
              <a:gd name="connsiteX16" fmla="*/ 909746 w 7299977"/>
              <a:gd name="connsiteY16" fmla="*/ 6004307 h 6858000"/>
              <a:gd name="connsiteX17" fmla="*/ 659704 w 7299977"/>
              <a:gd name="connsiteY17" fmla="*/ 5755314 h 6858000"/>
              <a:gd name="connsiteX18" fmla="*/ 851597 w 7299977"/>
              <a:gd name="connsiteY18" fmla="*/ 5801555 h 6858000"/>
              <a:gd name="connsiteX19" fmla="*/ 860319 w 7299977"/>
              <a:gd name="connsiteY19" fmla="*/ 5769542 h 6858000"/>
              <a:gd name="connsiteX20" fmla="*/ 691686 w 7299977"/>
              <a:gd name="connsiteY20" fmla="*/ 5474306 h 6858000"/>
              <a:gd name="connsiteX21" fmla="*/ 610278 w 7299977"/>
              <a:gd name="connsiteY21" fmla="*/ 5353367 h 6858000"/>
              <a:gd name="connsiteX22" fmla="*/ 238123 w 7299977"/>
              <a:gd name="connsiteY22" fmla="*/ 4994104 h 6858000"/>
              <a:gd name="connsiteX23" fmla="*/ 592833 w 7299977"/>
              <a:gd name="connsiteY23" fmla="*/ 5154171 h 6858000"/>
              <a:gd name="connsiteX24" fmla="*/ 226494 w 7299977"/>
              <a:gd name="connsiteY24" fmla="*/ 4805580 h 6858000"/>
              <a:gd name="connsiteX25" fmla="*/ 49139 w 7299977"/>
              <a:gd name="connsiteY25" fmla="*/ 4677526 h 6858000"/>
              <a:gd name="connsiteX26" fmla="*/ 5527 w 7299977"/>
              <a:gd name="connsiteY26" fmla="*/ 4602828 h 6858000"/>
              <a:gd name="connsiteX27" fmla="*/ 84029 w 7299977"/>
              <a:gd name="connsiteY27" fmla="*/ 4585042 h 6858000"/>
              <a:gd name="connsiteX28" fmla="*/ 325347 w 7299977"/>
              <a:gd name="connsiteY28" fmla="*/ 4613499 h 6858000"/>
              <a:gd name="connsiteX29" fmla="*/ 25879 w 7299977"/>
              <a:gd name="connsiteY29" fmla="*/ 4378734 h 6858000"/>
              <a:gd name="connsiteX30" fmla="*/ 249753 w 7299977"/>
              <a:gd name="connsiteY30" fmla="*/ 4414305 h 6858000"/>
              <a:gd name="connsiteX31" fmla="*/ 313718 w 7299977"/>
              <a:gd name="connsiteY31" fmla="*/ 4321821 h 6858000"/>
              <a:gd name="connsiteX32" fmla="*/ 418386 w 7299977"/>
              <a:gd name="connsiteY32" fmla="*/ 4172424 h 6858000"/>
              <a:gd name="connsiteX33" fmla="*/ 491072 w 7299977"/>
              <a:gd name="connsiteY33" fmla="*/ 4090612 h 6858000"/>
              <a:gd name="connsiteX34" fmla="*/ 520147 w 7299977"/>
              <a:gd name="connsiteY34" fmla="*/ 3827390 h 6858000"/>
              <a:gd name="connsiteX35" fmla="*/ 459090 w 7299977"/>
              <a:gd name="connsiteY35" fmla="*/ 3539269 h 6858000"/>
              <a:gd name="connsiteX36" fmla="*/ 290458 w 7299977"/>
              <a:gd name="connsiteY36" fmla="*/ 3393429 h 6858000"/>
              <a:gd name="connsiteX37" fmla="*/ 339884 w 7299977"/>
              <a:gd name="connsiteY37" fmla="*/ 3229805 h 6858000"/>
              <a:gd name="connsiteX38" fmla="*/ 697501 w 7299977"/>
              <a:gd name="connsiteY38" fmla="*/ 3329402 h 6858000"/>
              <a:gd name="connsiteX39" fmla="*/ 165437 w 7299977"/>
              <a:gd name="connsiteY39" fmla="*/ 2941684 h 6858000"/>
              <a:gd name="connsiteX40" fmla="*/ 255568 w 7299977"/>
              <a:gd name="connsiteY40" fmla="*/ 2923898 h 6858000"/>
              <a:gd name="connsiteX41" fmla="*/ 578296 w 7299977"/>
              <a:gd name="connsiteY41" fmla="*/ 2703362 h 6858000"/>
              <a:gd name="connsiteX42" fmla="*/ 595740 w 7299977"/>
              <a:gd name="connsiteY42" fmla="*/ 2692689 h 6858000"/>
              <a:gd name="connsiteX43" fmla="*/ 650982 w 7299977"/>
              <a:gd name="connsiteY43" fmla="*/ 2553965 h 6858000"/>
              <a:gd name="connsiteX44" fmla="*/ 825429 w 7299977"/>
              <a:gd name="connsiteY44" fmla="*/ 2532623 h 6858000"/>
              <a:gd name="connsiteX45" fmla="*/ 970802 w 7299977"/>
              <a:gd name="connsiteY45" fmla="*/ 2564636 h 6858000"/>
              <a:gd name="connsiteX46" fmla="*/ 1127805 w 7299977"/>
              <a:gd name="connsiteY46" fmla="*/ 2525509 h 6858000"/>
              <a:gd name="connsiteX47" fmla="*/ 1267362 w 7299977"/>
              <a:gd name="connsiteY47" fmla="*/ 2543294 h 6858000"/>
              <a:gd name="connsiteX48" fmla="*/ 1386568 w 7299977"/>
              <a:gd name="connsiteY48" fmla="*/ 2518395 h 6858000"/>
              <a:gd name="connsiteX49" fmla="*/ 1270270 w 7299977"/>
              <a:gd name="connsiteY49" fmla="*/ 2401012 h 6858000"/>
              <a:gd name="connsiteX50" fmla="*/ 1107453 w 7299977"/>
              <a:gd name="connsiteY50" fmla="*/ 2401012 h 6858000"/>
              <a:gd name="connsiteX51" fmla="*/ 991154 w 7299977"/>
              <a:gd name="connsiteY51" fmla="*/ 2326314 h 6858000"/>
              <a:gd name="connsiteX52" fmla="*/ 880671 w 7299977"/>
              <a:gd name="connsiteY52" fmla="*/ 2191146 h 6858000"/>
              <a:gd name="connsiteX53" fmla="*/ 491072 w 7299977"/>
              <a:gd name="connsiteY53" fmla="*/ 1974165 h 6858000"/>
              <a:gd name="connsiteX54" fmla="*/ 421293 w 7299977"/>
              <a:gd name="connsiteY54" fmla="*/ 1892353 h 6858000"/>
              <a:gd name="connsiteX55" fmla="*/ 1531941 w 7299977"/>
              <a:gd name="connsiteY55" fmla="*/ 2208931 h 6858000"/>
              <a:gd name="connsiteX56" fmla="*/ 1188861 w 7299977"/>
              <a:gd name="connsiteY56" fmla="*/ 2077320 h 6858000"/>
              <a:gd name="connsiteX57" fmla="*/ 1421458 w 7299977"/>
              <a:gd name="connsiteY57" fmla="*/ 2102219 h 6858000"/>
              <a:gd name="connsiteX58" fmla="*/ 1549386 w 7299977"/>
              <a:gd name="connsiteY58" fmla="*/ 2013292 h 6858000"/>
              <a:gd name="connsiteX59" fmla="*/ 1549386 w 7299977"/>
              <a:gd name="connsiteY59" fmla="*/ 1984836 h 6858000"/>
              <a:gd name="connsiteX60" fmla="*/ 1453440 w 7299977"/>
              <a:gd name="connsiteY60" fmla="*/ 1903025 h 6858000"/>
              <a:gd name="connsiteX61" fmla="*/ 1398198 w 7299977"/>
              <a:gd name="connsiteY61" fmla="*/ 1849668 h 6858000"/>
              <a:gd name="connsiteX62" fmla="*/ 1247011 w 7299977"/>
              <a:gd name="connsiteY62" fmla="*/ 1657587 h 6858000"/>
              <a:gd name="connsiteX63" fmla="*/ 1354586 w 7299977"/>
              <a:gd name="connsiteY63" fmla="*/ 1636245 h 6858000"/>
              <a:gd name="connsiteX64" fmla="*/ 1395290 w 7299977"/>
              <a:gd name="connsiteY64" fmla="*/ 1597117 h 6858000"/>
              <a:gd name="connsiteX65" fmla="*/ 1366216 w 7299977"/>
              <a:gd name="connsiteY65" fmla="*/ 1540204 h 6858000"/>
              <a:gd name="connsiteX66" fmla="*/ 1031858 w 7299977"/>
              <a:gd name="connsiteY66" fmla="*/ 1365909 h 6858000"/>
              <a:gd name="connsiteX67" fmla="*/ 1005692 w 7299977"/>
              <a:gd name="connsiteY67" fmla="*/ 1230741 h 6858000"/>
              <a:gd name="connsiteX68" fmla="*/ 1069655 w 7299977"/>
              <a:gd name="connsiteY68" fmla="*/ 1209399 h 6858000"/>
              <a:gd name="connsiteX69" fmla="*/ 1142342 w 7299977"/>
              <a:gd name="connsiteY69" fmla="*/ 1220069 h 6858000"/>
              <a:gd name="connsiteX70" fmla="*/ 1084193 w 7299977"/>
              <a:gd name="connsiteY70" fmla="*/ 1113358 h 6858000"/>
              <a:gd name="connsiteX71" fmla="*/ 848689 w 7299977"/>
              <a:gd name="connsiteY71" fmla="*/ 1006647 h 6858000"/>
              <a:gd name="connsiteX72" fmla="*/ 805077 w 7299977"/>
              <a:gd name="connsiteY72" fmla="*/ 949734 h 6858000"/>
              <a:gd name="connsiteX73" fmla="*/ 863226 w 7299977"/>
              <a:gd name="connsiteY73" fmla="*/ 921277 h 6858000"/>
              <a:gd name="connsiteX74" fmla="*/ 906838 w 7299977"/>
              <a:gd name="connsiteY74" fmla="*/ 910606 h 6858000"/>
              <a:gd name="connsiteX75" fmla="*/ 5527 w 7299977"/>
              <a:gd name="connsiteY75" fmla="*/ 465975 h 6858000"/>
              <a:gd name="connsiteX76" fmla="*/ 209049 w 7299977"/>
              <a:gd name="connsiteY76" fmla="*/ 462417 h 6858000"/>
              <a:gd name="connsiteX77" fmla="*/ 409664 w 7299977"/>
              <a:gd name="connsiteY77" fmla="*/ 533558 h 6858000"/>
              <a:gd name="connsiteX78" fmla="*/ 621908 w 7299977"/>
              <a:gd name="connsiteY78" fmla="*/ 522887 h 6858000"/>
              <a:gd name="connsiteX79" fmla="*/ 822522 w 7299977"/>
              <a:gd name="connsiteY79" fmla="*/ 558458 h 6858000"/>
              <a:gd name="connsiteX80" fmla="*/ 996969 w 7299977"/>
              <a:gd name="connsiteY80" fmla="*/ 558458 h 6858000"/>
              <a:gd name="connsiteX81" fmla="*/ 834151 w 7299977"/>
              <a:gd name="connsiteY81" fmla="*/ 505101 h 6858000"/>
              <a:gd name="connsiteX82" fmla="*/ 773095 w 7299977"/>
              <a:gd name="connsiteY82" fmla="*/ 416176 h 6858000"/>
              <a:gd name="connsiteX83" fmla="*/ 793447 w 7299977"/>
              <a:gd name="connsiteY83" fmla="*/ 334364 h 6858000"/>
              <a:gd name="connsiteX84" fmla="*/ 860319 w 7299977"/>
              <a:gd name="connsiteY84" fmla="*/ 359262 h 6858000"/>
              <a:gd name="connsiteX85" fmla="*/ 938820 w 7299977"/>
              <a:gd name="connsiteY85" fmla="*/ 451747 h 6858000"/>
              <a:gd name="connsiteX86" fmla="*/ 956265 w 7299977"/>
              <a:gd name="connsiteY86" fmla="*/ 394834 h 6858000"/>
              <a:gd name="connsiteX87" fmla="*/ 1002784 w 7299977"/>
              <a:gd name="connsiteY87" fmla="*/ 352148 h 6858000"/>
              <a:gd name="connsiteX88" fmla="*/ 1270270 w 7299977"/>
              <a:gd name="connsiteY88" fmla="*/ 373491 h 6858000"/>
              <a:gd name="connsiteX89" fmla="*/ 1092915 w 7299977"/>
              <a:gd name="connsiteY89" fmla="*/ 192082 h 6858000"/>
              <a:gd name="connsiteX90" fmla="*/ 979525 w 7299977"/>
              <a:gd name="connsiteY90" fmla="*/ 163625 h 6858000"/>
              <a:gd name="connsiteX91" fmla="*/ 953358 w 7299977"/>
              <a:gd name="connsiteY91" fmla="*/ 88927 h 6858000"/>
              <a:gd name="connsiteX92" fmla="*/ 1005692 w 7299977"/>
              <a:gd name="connsiteY92" fmla="*/ 71141 h 6858000"/>
              <a:gd name="connsiteX93" fmla="*/ 1267362 w 7299977"/>
              <a:gd name="connsiteY93" fmla="*/ 135168 h 6858000"/>
              <a:gd name="connsiteX94" fmla="*/ 1310975 w 7299977"/>
              <a:gd name="connsiteY94" fmla="*/ 110269 h 6858000"/>
              <a:gd name="connsiteX95" fmla="*/ 1008599 w 7299977"/>
              <a:gd name="connsiteY9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7299977" h="6858000">
                <a:moveTo>
                  <a:pt x="1008599" y="0"/>
                </a:moveTo>
                <a:lnTo>
                  <a:pt x="4420653" y="0"/>
                </a:lnTo>
                <a:lnTo>
                  <a:pt x="5511704" y="0"/>
                </a:lnTo>
                <a:lnTo>
                  <a:pt x="7299977" y="0"/>
                </a:lnTo>
                <a:lnTo>
                  <a:pt x="7299977" y="6858000"/>
                </a:lnTo>
                <a:lnTo>
                  <a:pt x="5511704" y="6858000"/>
                </a:lnTo>
                <a:lnTo>
                  <a:pt x="4420653" y="6858000"/>
                </a:lnTo>
                <a:lnTo>
                  <a:pt x="1592997" y="6858000"/>
                </a:lnTo>
                <a:cubicBezTo>
                  <a:pt x="1473792" y="6786859"/>
                  <a:pt x="1360401" y="6701489"/>
                  <a:pt x="1232473" y="6658805"/>
                </a:cubicBezTo>
                <a:cubicBezTo>
                  <a:pt x="1145250" y="6630349"/>
                  <a:pt x="1060933" y="6580550"/>
                  <a:pt x="1075471" y="6431153"/>
                </a:cubicBezTo>
                <a:cubicBezTo>
                  <a:pt x="1078378" y="6388469"/>
                  <a:pt x="1055118" y="6356456"/>
                  <a:pt x="1020229" y="6367127"/>
                </a:cubicBezTo>
                <a:cubicBezTo>
                  <a:pt x="953358" y="6388469"/>
                  <a:pt x="921375" y="6327999"/>
                  <a:pt x="883579" y="6281757"/>
                </a:cubicBezTo>
                <a:cubicBezTo>
                  <a:pt x="816707" y="6199945"/>
                  <a:pt x="752743" y="6114575"/>
                  <a:pt x="645167" y="6100347"/>
                </a:cubicBezTo>
                <a:cubicBezTo>
                  <a:pt x="665519" y="6036320"/>
                  <a:pt x="700408" y="6043434"/>
                  <a:pt x="732391" y="6057663"/>
                </a:cubicBezTo>
                <a:cubicBezTo>
                  <a:pt x="816707" y="6093234"/>
                  <a:pt x="901023" y="6132361"/>
                  <a:pt x="985339" y="6167932"/>
                </a:cubicBezTo>
                <a:cubicBezTo>
                  <a:pt x="1040581" y="6189274"/>
                  <a:pt x="1095822" y="6221287"/>
                  <a:pt x="1168509" y="6196388"/>
                </a:cubicBezTo>
                <a:cubicBezTo>
                  <a:pt x="1104545" y="6068335"/>
                  <a:pt x="996969" y="6043434"/>
                  <a:pt x="909746" y="6004307"/>
                </a:cubicBezTo>
                <a:cubicBezTo>
                  <a:pt x="802169" y="5954508"/>
                  <a:pt x="738206" y="5862025"/>
                  <a:pt x="659704" y="5755314"/>
                </a:cubicBezTo>
                <a:cubicBezTo>
                  <a:pt x="738206" y="5726858"/>
                  <a:pt x="787632" y="5805112"/>
                  <a:pt x="851597" y="5801555"/>
                </a:cubicBezTo>
                <a:cubicBezTo>
                  <a:pt x="854504" y="5790884"/>
                  <a:pt x="860319" y="5769542"/>
                  <a:pt x="860319" y="5769542"/>
                </a:cubicBezTo>
                <a:cubicBezTo>
                  <a:pt x="755650" y="5712629"/>
                  <a:pt x="709132" y="5605917"/>
                  <a:pt x="691686" y="5474306"/>
                </a:cubicBezTo>
                <a:cubicBezTo>
                  <a:pt x="685872" y="5406721"/>
                  <a:pt x="648075" y="5385379"/>
                  <a:pt x="610278" y="5353367"/>
                </a:cubicBezTo>
                <a:cubicBezTo>
                  <a:pt x="482350" y="5243097"/>
                  <a:pt x="345700" y="5143500"/>
                  <a:pt x="238123" y="4994104"/>
                </a:cubicBezTo>
                <a:cubicBezTo>
                  <a:pt x="363144" y="5011889"/>
                  <a:pt x="461997" y="5111487"/>
                  <a:pt x="592833" y="5154171"/>
                </a:cubicBezTo>
                <a:cubicBezTo>
                  <a:pt x="488165" y="4990547"/>
                  <a:pt x="351514" y="4905177"/>
                  <a:pt x="226494" y="4805580"/>
                </a:cubicBezTo>
                <a:cubicBezTo>
                  <a:pt x="168344" y="4759339"/>
                  <a:pt x="116011" y="4702425"/>
                  <a:pt x="49139" y="4677526"/>
                </a:cubicBezTo>
                <a:cubicBezTo>
                  <a:pt x="25879" y="4670412"/>
                  <a:pt x="-14826" y="4652628"/>
                  <a:pt x="5527" y="4602828"/>
                </a:cubicBezTo>
                <a:cubicBezTo>
                  <a:pt x="22972" y="4560144"/>
                  <a:pt x="54954" y="4574373"/>
                  <a:pt x="84029" y="4585042"/>
                </a:cubicBezTo>
                <a:cubicBezTo>
                  <a:pt x="153807" y="4613499"/>
                  <a:pt x="229401" y="4613499"/>
                  <a:pt x="325347" y="4613499"/>
                </a:cubicBezTo>
                <a:cubicBezTo>
                  <a:pt x="243939" y="4478331"/>
                  <a:pt x="95658" y="4521016"/>
                  <a:pt x="25879" y="4378734"/>
                </a:cubicBezTo>
                <a:cubicBezTo>
                  <a:pt x="113103" y="4353835"/>
                  <a:pt x="179975" y="4403633"/>
                  <a:pt x="249753" y="4414305"/>
                </a:cubicBezTo>
                <a:cubicBezTo>
                  <a:pt x="313718" y="4424975"/>
                  <a:pt x="328254" y="4400076"/>
                  <a:pt x="313718" y="4321821"/>
                </a:cubicBezTo>
                <a:cubicBezTo>
                  <a:pt x="290458" y="4200882"/>
                  <a:pt x="325347" y="4140411"/>
                  <a:pt x="418386" y="4172424"/>
                </a:cubicBezTo>
                <a:cubicBezTo>
                  <a:pt x="505609" y="4204438"/>
                  <a:pt x="514332" y="4158196"/>
                  <a:pt x="491072" y="4090612"/>
                </a:cubicBezTo>
                <a:cubicBezTo>
                  <a:pt x="456183" y="3991015"/>
                  <a:pt x="493979" y="3912759"/>
                  <a:pt x="520147" y="3827390"/>
                </a:cubicBezTo>
                <a:cubicBezTo>
                  <a:pt x="560851" y="3699337"/>
                  <a:pt x="543407" y="3635309"/>
                  <a:pt x="459090" y="3539269"/>
                </a:cubicBezTo>
                <a:cubicBezTo>
                  <a:pt x="409664" y="3485914"/>
                  <a:pt x="360236" y="3439672"/>
                  <a:pt x="290458" y="3393429"/>
                </a:cubicBezTo>
                <a:cubicBezTo>
                  <a:pt x="450368" y="3368530"/>
                  <a:pt x="284643" y="3283162"/>
                  <a:pt x="339884" y="3229805"/>
                </a:cubicBezTo>
                <a:cubicBezTo>
                  <a:pt x="453275" y="3208463"/>
                  <a:pt x="543407" y="3379202"/>
                  <a:pt x="697501" y="3329402"/>
                </a:cubicBezTo>
                <a:cubicBezTo>
                  <a:pt x="511425" y="3183563"/>
                  <a:pt x="302087" y="3137322"/>
                  <a:pt x="165437" y="2941684"/>
                </a:cubicBezTo>
                <a:cubicBezTo>
                  <a:pt x="197419" y="2899000"/>
                  <a:pt x="229401" y="2941684"/>
                  <a:pt x="255568" y="2923898"/>
                </a:cubicBezTo>
                <a:cubicBezTo>
                  <a:pt x="255568" y="2913227"/>
                  <a:pt x="560851" y="2980812"/>
                  <a:pt x="578296" y="2703362"/>
                </a:cubicBezTo>
                <a:cubicBezTo>
                  <a:pt x="584111" y="2703362"/>
                  <a:pt x="589926" y="2703362"/>
                  <a:pt x="595740" y="2692689"/>
                </a:cubicBezTo>
                <a:cubicBezTo>
                  <a:pt x="627722" y="2653563"/>
                  <a:pt x="598648" y="2561080"/>
                  <a:pt x="650982" y="2553965"/>
                </a:cubicBezTo>
                <a:cubicBezTo>
                  <a:pt x="709132" y="2546851"/>
                  <a:pt x="764373" y="2514837"/>
                  <a:pt x="825429" y="2532623"/>
                </a:cubicBezTo>
                <a:cubicBezTo>
                  <a:pt x="871949" y="2546851"/>
                  <a:pt x="921375" y="2564636"/>
                  <a:pt x="970802" y="2564636"/>
                </a:cubicBezTo>
                <a:cubicBezTo>
                  <a:pt x="1023136" y="2564636"/>
                  <a:pt x="1095822" y="2685576"/>
                  <a:pt x="1127805" y="2525509"/>
                </a:cubicBezTo>
                <a:cubicBezTo>
                  <a:pt x="1127805" y="2518395"/>
                  <a:pt x="1217936" y="2536181"/>
                  <a:pt x="1267362" y="2543294"/>
                </a:cubicBezTo>
                <a:cubicBezTo>
                  <a:pt x="1308067" y="2550408"/>
                  <a:pt x="1357494" y="2582422"/>
                  <a:pt x="1386568" y="2518395"/>
                </a:cubicBezTo>
                <a:cubicBezTo>
                  <a:pt x="1401105" y="2479267"/>
                  <a:pt x="1331326" y="2408126"/>
                  <a:pt x="1270270" y="2401012"/>
                </a:cubicBezTo>
                <a:cubicBezTo>
                  <a:pt x="1215029" y="2393898"/>
                  <a:pt x="1159787" y="2386784"/>
                  <a:pt x="1107453" y="2401012"/>
                </a:cubicBezTo>
                <a:cubicBezTo>
                  <a:pt x="1043489" y="2418796"/>
                  <a:pt x="1008599" y="2390340"/>
                  <a:pt x="991154" y="2326314"/>
                </a:cubicBezTo>
                <a:cubicBezTo>
                  <a:pt x="970802" y="2258731"/>
                  <a:pt x="933005" y="2223159"/>
                  <a:pt x="880671" y="2191146"/>
                </a:cubicBezTo>
                <a:cubicBezTo>
                  <a:pt x="752743" y="2112891"/>
                  <a:pt x="630630" y="2020407"/>
                  <a:pt x="491072" y="1974165"/>
                </a:cubicBezTo>
                <a:cubicBezTo>
                  <a:pt x="464905" y="1967051"/>
                  <a:pt x="432923" y="1952823"/>
                  <a:pt x="421293" y="1892353"/>
                </a:cubicBezTo>
                <a:cubicBezTo>
                  <a:pt x="799262" y="1984836"/>
                  <a:pt x="1142342" y="2223159"/>
                  <a:pt x="1531941" y="2208931"/>
                </a:cubicBezTo>
                <a:cubicBezTo>
                  <a:pt x="1427272" y="2134233"/>
                  <a:pt x="1302252" y="2130676"/>
                  <a:pt x="1188861" y="2077320"/>
                </a:cubicBezTo>
                <a:cubicBezTo>
                  <a:pt x="1270270" y="2038192"/>
                  <a:pt x="1345864" y="2080877"/>
                  <a:pt x="1421458" y="2102219"/>
                </a:cubicBezTo>
                <a:cubicBezTo>
                  <a:pt x="1485422" y="2120004"/>
                  <a:pt x="1543571" y="2123562"/>
                  <a:pt x="1549386" y="2013292"/>
                </a:cubicBezTo>
                <a:cubicBezTo>
                  <a:pt x="1549386" y="2002622"/>
                  <a:pt x="1549386" y="1995507"/>
                  <a:pt x="1549386" y="1984836"/>
                </a:cubicBezTo>
                <a:cubicBezTo>
                  <a:pt x="1526126" y="1938595"/>
                  <a:pt x="1494144" y="1917252"/>
                  <a:pt x="1453440" y="1903025"/>
                </a:cubicBezTo>
                <a:cubicBezTo>
                  <a:pt x="1430180" y="1895910"/>
                  <a:pt x="1398198" y="1881683"/>
                  <a:pt x="1398198" y="1849668"/>
                </a:cubicBezTo>
                <a:cubicBezTo>
                  <a:pt x="1401105" y="1728729"/>
                  <a:pt x="1322604" y="1693158"/>
                  <a:pt x="1247011" y="1657587"/>
                </a:cubicBezTo>
                <a:cubicBezTo>
                  <a:pt x="1287715" y="1597117"/>
                  <a:pt x="1322604" y="1639802"/>
                  <a:pt x="1354586" y="1636245"/>
                </a:cubicBezTo>
                <a:cubicBezTo>
                  <a:pt x="1374939" y="1632688"/>
                  <a:pt x="1395290" y="1629132"/>
                  <a:pt x="1395290" y="1597117"/>
                </a:cubicBezTo>
                <a:cubicBezTo>
                  <a:pt x="1395290" y="1572219"/>
                  <a:pt x="1386568" y="1540204"/>
                  <a:pt x="1366216" y="1540204"/>
                </a:cubicBezTo>
                <a:cubicBezTo>
                  <a:pt x="1238288" y="1536647"/>
                  <a:pt x="1165601" y="1365909"/>
                  <a:pt x="1031858" y="1365909"/>
                </a:cubicBezTo>
                <a:cubicBezTo>
                  <a:pt x="950450" y="1365909"/>
                  <a:pt x="1072563" y="1269868"/>
                  <a:pt x="1005692" y="1230741"/>
                </a:cubicBezTo>
                <a:cubicBezTo>
                  <a:pt x="991154" y="1220069"/>
                  <a:pt x="1046396" y="1205842"/>
                  <a:pt x="1069655" y="1209399"/>
                </a:cubicBezTo>
                <a:cubicBezTo>
                  <a:pt x="1092915" y="1212955"/>
                  <a:pt x="1113268" y="1237855"/>
                  <a:pt x="1142342" y="1220069"/>
                </a:cubicBezTo>
                <a:cubicBezTo>
                  <a:pt x="1156879" y="1156043"/>
                  <a:pt x="1119082" y="1131144"/>
                  <a:pt x="1084193" y="1113358"/>
                </a:cubicBezTo>
                <a:cubicBezTo>
                  <a:pt x="1008599" y="1070674"/>
                  <a:pt x="933005" y="1020875"/>
                  <a:pt x="848689" y="1006647"/>
                </a:cubicBezTo>
                <a:cubicBezTo>
                  <a:pt x="819615" y="1003089"/>
                  <a:pt x="802169" y="985305"/>
                  <a:pt x="805077" y="949734"/>
                </a:cubicBezTo>
                <a:cubicBezTo>
                  <a:pt x="810892" y="903491"/>
                  <a:pt x="839967" y="917720"/>
                  <a:pt x="863226" y="921277"/>
                </a:cubicBezTo>
                <a:cubicBezTo>
                  <a:pt x="877764" y="924835"/>
                  <a:pt x="892301" y="935506"/>
                  <a:pt x="906838" y="910606"/>
                </a:cubicBezTo>
                <a:cubicBezTo>
                  <a:pt x="566666" y="658055"/>
                  <a:pt x="386404" y="672284"/>
                  <a:pt x="5527" y="465975"/>
                </a:cubicBezTo>
                <a:cubicBezTo>
                  <a:pt x="89843" y="426847"/>
                  <a:pt x="150900" y="455303"/>
                  <a:pt x="209049" y="462417"/>
                </a:cubicBezTo>
                <a:cubicBezTo>
                  <a:pt x="354422" y="480203"/>
                  <a:pt x="264290" y="512216"/>
                  <a:pt x="409664" y="533558"/>
                </a:cubicBezTo>
                <a:cubicBezTo>
                  <a:pt x="479443" y="544229"/>
                  <a:pt x="543407" y="579800"/>
                  <a:pt x="621908" y="522887"/>
                </a:cubicBezTo>
                <a:cubicBezTo>
                  <a:pt x="674242" y="483759"/>
                  <a:pt x="758558" y="526444"/>
                  <a:pt x="822522" y="558458"/>
                </a:cubicBezTo>
                <a:cubicBezTo>
                  <a:pt x="874856" y="586915"/>
                  <a:pt x="927190" y="594028"/>
                  <a:pt x="996969" y="558458"/>
                </a:cubicBezTo>
                <a:cubicBezTo>
                  <a:pt x="933005" y="537116"/>
                  <a:pt x="883579" y="519330"/>
                  <a:pt x="834151" y="505101"/>
                </a:cubicBezTo>
                <a:cubicBezTo>
                  <a:pt x="793447" y="494431"/>
                  <a:pt x="770187" y="469532"/>
                  <a:pt x="773095" y="416176"/>
                </a:cubicBezTo>
                <a:cubicBezTo>
                  <a:pt x="773095" y="387720"/>
                  <a:pt x="764373" y="348592"/>
                  <a:pt x="793447" y="334364"/>
                </a:cubicBezTo>
                <a:cubicBezTo>
                  <a:pt x="816707" y="320135"/>
                  <a:pt x="848689" y="334364"/>
                  <a:pt x="860319" y="359262"/>
                </a:cubicBezTo>
                <a:cubicBezTo>
                  <a:pt x="874856" y="405504"/>
                  <a:pt x="889393" y="448189"/>
                  <a:pt x="938820" y="451747"/>
                </a:cubicBezTo>
                <a:cubicBezTo>
                  <a:pt x="1005692" y="458860"/>
                  <a:pt x="967894" y="430405"/>
                  <a:pt x="956265" y="394834"/>
                </a:cubicBezTo>
                <a:cubicBezTo>
                  <a:pt x="944635" y="355706"/>
                  <a:pt x="979525" y="345034"/>
                  <a:pt x="1002784" y="352148"/>
                </a:cubicBezTo>
                <a:cubicBezTo>
                  <a:pt x="1090008" y="384162"/>
                  <a:pt x="1180139" y="327250"/>
                  <a:pt x="1270270" y="373491"/>
                </a:cubicBezTo>
                <a:cubicBezTo>
                  <a:pt x="1247011" y="259665"/>
                  <a:pt x="1197583" y="209867"/>
                  <a:pt x="1092915" y="192082"/>
                </a:cubicBezTo>
                <a:cubicBezTo>
                  <a:pt x="1055118" y="188525"/>
                  <a:pt x="1014414" y="195638"/>
                  <a:pt x="979525" y="163625"/>
                </a:cubicBezTo>
                <a:cubicBezTo>
                  <a:pt x="959172" y="145839"/>
                  <a:pt x="938820" y="124497"/>
                  <a:pt x="953358" y="88927"/>
                </a:cubicBezTo>
                <a:cubicBezTo>
                  <a:pt x="962080" y="64027"/>
                  <a:pt x="985339" y="64027"/>
                  <a:pt x="1005692" y="71141"/>
                </a:cubicBezTo>
                <a:cubicBezTo>
                  <a:pt x="1090008" y="110269"/>
                  <a:pt x="1180139" y="120941"/>
                  <a:pt x="1267362" y="135168"/>
                </a:cubicBezTo>
                <a:cubicBezTo>
                  <a:pt x="1281900" y="138725"/>
                  <a:pt x="1296437" y="145839"/>
                  <a:pt x="1310975" y="110269"/>
                </a:cubicBezTo>
                <a:cubicBezTo>
                  <a:pt x="1209214" y="78255"/>
                  <a:pt x="1110360" y="35571"/>
                  <a:pt x="1008599" y="0"/>
                </a:cubicBezTo>
                <a:close/>
              </a:path>
            </a:pathLst>
          </a:custGeom>
          <a:solidFill>
            <a:schemeClr val="bg2">
              <a:alpha val="5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BCDD5C6D-A2C7-4857-9371-D416B5BCAD9D}"/>
              </a:ext>
            </a:extLst>
          </p:cNvPr>
          <p:cNvSpPr>
            <a:spLocks noGrp="1"/>
          </p:cNvSpPr>
          <p:nvPr>
            <p:ph type="title"/>
          </p:nvPr>
        </p:nvSpPr>
        <p:spPr>
          <a:xfrm>
            <a:off x="838199" y="1065749"/>
            <a:ext cx="4953001" cy="4726502"/>
          </a:xfrm>
        </p:spPr>
        <p:txBody>
          <a:bodyPr>
            <a:normAutofit/>
          </a:bodyPr>
          <a:lstStyle/>
          <a:p>
            <a:pPr algn="ctr"/>
            <a:r>
              <a:rPr lang="en-GB" sz="5400" b="1" dirty="0">
                <a:latin typeface="Dreaming Outloud Pro" panose="03050502040302030504" pitchFamily="66" charset="0"/>
                <a:cs typeface="Dreaming Outloud Pro" panose="03050502040302030504" pitchFamily="66" charset="0"/>
              </a:rPr>
              <a:t>Which professionals will support my child?</a:t>
            </a:r>
          </a:p>
        </p:txBody>
      </p:sp>
      <p:sp>
        <p:nvSpPr>
          <p:cNvPr id="9" name="Content Placeholder 2">
            <a:extLst>
              <a:ext uri="{FF2B5EF4-FFF2-40B4-BE49-F238E27FC236}">
                <a16:creationId xmlns:a16="http://schemas.microsoft.com/office/drawing/2014/main" id="{74E2C724-E692-4BF5-AF1B-6D9485352CF7}"/>
              </a:ext>
            </a:extLst>
          </p:cNvPr>
          <p:cNvSpPr>
            <a:spLocks noGrp="1"/>
          </p:cNvSpPr>
          <p:nvPr>
            <p:ph idx="1"/>
          </p:nvPr>
        </p:nvSpPr>
        <p:spPr>
          <a:xfrm>
            <a:off x="6629399" y="1150193"/>
            <a:ext cx="4953001" cy="5431376"/>
          </a:xfrm>
        </p:spPr>
        <p:txBody>
          <a:bodyPr anchor="ctr">
            <a:normAutofit/>
          </a:bodyPr>
          <a:lstStyle/>
          <a:p>
            <a:pPr marL="45720" indent="0">
              <a:buNone/>
            </a:pPr>
            <a:r>
              <a:rPr lang="en-GB" sz="1700" b="1" dirty="0">
                <a:latin typeface="Century Gothic" panose="020B0502020202020204" pitchFamily="34" charset="0"/>
              </a:rPr>
              <a:t>When required, we will involve the following professionals following consultation with parents and obtaining family history:</a:t>
            </a:r>
          </a:p>
          <a:p>
            <a:r>
              <a:rPr lang="en-GB" sz="1700" dirty="0">
                <a:latin typeface="Century Gothic" panose="020B0502020202020204" pitchFamily="34" charset="0"/>
              </a:rPr>
              <a:t>Speech and language therapists</a:t>
            </a:r>
          </a:p>
          <a:p>
            <a:r>
              <a:rPr lang="en-GB" sz="1700" dirty="0">
                <a:latin typeface="Century Gothic" panose="020B0502020202020204" pitchFamily="34" charset="0"/>
              </a:rPr>
              <a:t>Specialist Support Service for SEND</a:t>
            </a:r>
          </a:p>
          <a:p>
            <a:r>
              <a:rPr lang="en-GB" sz="1700" dirty="0">
                <a:latin typeface="Century Gothic" panose="020B0502020202020204" pitchFamily="34" charset="0"/>
              </a:rPr>
              <a:t>ASD/ADHD team </a:t>
            </a:r>
          </a:p>
          <a:p>
            <a:r>
              <a:rPr lang="en-GB" sz="1700" dirty="0">
                <a:latin typeface="Century Gothic" panose="020B0502020202020204" pitchFamily="34" charset="0"/>
              </a:rPr>
              <a:t>Community Paediatrics </a:t>
            </a:r>
          </a:p>
          <a:p>
            <a:r>
              <a:rPr lang="en-GB" sz="1700" dirty="0">
                <a:latin typeface="Century Gothic" panose="020B0502020202020204" pitchFamily="34" charset="0"/>
              </a:rPr>
              <a:t>The School Nursing Team </a:t>
            </a:r>
          </a:p>
          <a:p>
            <a:r>
              <a:rPr lang="en-GB" sz="1700" dirty="0">
                <a:latin typeface="Century Gothic" panose="020B0502020202020204" pitchFamily="34" charset="0"/>
              </a:rPr>
              <a:t>CAMHS </a:t>
            </a:r>
          </a:p>
          <a:p>
            <a:r>
              <a:rPr lang="en-GB" sz="1700" dirty="0">
                <a:latin typeface="Century Gothic" panose="020B0502020202020204" pitchFamily="34" charset="0"/>
              </a:rPr>
              <a:t>Physiotherapists/Occupational Therapists </a:t>
            </a:r>
          </a:p>
          <a:p>
            <a:r>
              <a:rPr lang="en-GB" sz="1700" dirty="0">
                <a:latin typeface="Century Gothic" panose="020B0502020202020204" pitchFamily="34" charset="0"/>
              </a:rPr>
              <a:t>Educational Psychologists </a:t>
            </a:r>
          </a:p>
          <a:p>
            <a:r>
              <a:rPr lang="en-GB" sz="1700" dirty="0">
                <a:latin typeface="Century Gothic" panose="020B0502020202020204" pitchFamily="34" charset="0"/>
              </a:rPr>
              <a:t>Mental Health in Schools Team</a:t>
            </a:r>
          </a:p>
          <a:p>
            <a:r>
              <a:rPr lang="en-GB" sz="1700" dirty="0">
                <a:latin typeface="Century Gothic" panose="020B0502020202020204" pitchFamily="34" charset="0"/>
              </a:rPr>
              <a:t>Outreach Teams from Rowan Gate and Maplefields </a:t>
            </a:r>
          </a:p>
          <a:p>
            <a:pPr marL="45720" indent="0">
              <a:buNone/>
            </a:pPr>
            <a:endParaRPr lang="en-GB" sz="1700" dirty="0"/>
          </a:p>
          <a:p>
            <a:pPr marL="45720" indent="0">
              <a:buNone/>
            </a:pPr>
            <a:endParaRPr lang="en-GB" sz="1700" dirty="0"/>
          </a:p>
          <a:p>
            <a:pPr marL="45720" indent="0">
              <a:buNone/>
            </a:pPr>
            <a:endParaRPr lang="en-GB" sz="1700" dirty="0"/>
          </a:p>
        </p:txBody>
      </p:sp>
      <p:pic>
        <p:nvPicPr>
          <p:cNvPr id="4" name="Picture 3">
            <a:extLst>
              <a:ext uri="{FF2B5EF4-FFF2-40B4-BE49-F238E27FC236}">
                <a16:creationId xmlns:a16="http://schemas.microsoft.com/office/drawing/2014/main" id="{EC13C515-1468-41EF-9CA1-D36C5AD5B8A8}"/>
              </a:ext>
            </a:extLst>
          </p:cNvPr>
          <p:cNvPicPr/>
          <p:nvPr/>
        </p:nvPicPr>
        <p:blipFill>
          <a:blip r:embed="rId2">
            <a:extLst>
              <a:ext uri="{28A0092B-C50C-407E-A947-70E740481C1C}">
                <a14:useLocalDpi xmlns:a14="http://schemas.microsoft.com/office/drawing/2010/main" val="0"/>
              </a:ext>
            </a:extLst>
          </a:blip>
          <a:srcRect l="24821" t="8540" r="70573" b="84698"/>
          <a:stretch>
            <a:fillRect/>
          </a:stretch>
        </p:blipFill>
        <p:spPr>
          <a:xfrm>
            <a:off x="0" y="5857363"/>
            <a:ext cx="1114498" cy="974088"/>
          </a:xfrm>
          <a:prstGeom prst="rect">
            <a:avLst/>
          </a:prstGeom>
        </p:spPr>
      </p:pic>
      <p:pic>
        <p:nvPicPr>
          <p:cNvPr id="5" name="Picture 4">
            <a:extLst>
              <a:ext uri="{FF2B5EF4-FFF2-40B4-BE49-F238E27FC236}">
                <a16:creationId xmlns:a16="http://schemas.microsoft.com/office/drawing/2014/main" id="{E967BC4D-B6EC-4B7A-88D3-C72D076C559D}"/>
              </a:ext>
            </a:extLst>
          </p:cNvPr>
          <p:cNvPicPr>
            <a:picLocks noChangeAspect="1"/>
          </p:cNvPicPr>
          <p:nvPr/>
        </p:nvPicPr>
        <p:blipFill rotWithShape="1">
          <a:blip r:embed="rId3">
            <a:extLst>
              <a:ext uri="{28A0092B-C50C-407E-A947-70E740481C1C}">
                <a14:useLocalDpi xmlns:a14="http://schemas.microsoft.com/office/drawing/2010/main" val="0"/>
              </a:ext>
            </a:extLst>
          </a:blip>
          <a:srcRect b="25721"/>
          <a:stretch/>
        </p:blipFill>
        <p:spPr>
          <a:xfrm>
            <a:off x="9777260" y="6020972"/>
            <a:ext cx="2414740" cy="837028"/>
          </a:xfrm>
          <a:prstGeom prst="rect">
            <a:avLst/>
          </a:prstGeom>
        </p:spPr>
      </p:pic>
    </p:spTree>
    <p:extLst>
      <p:ext uri="{BB962C8B-B14F-4D97-AF65-F5344CB8AC3E}">
        <p14:creationId xmlns:p14="http://schemas.microsoft.com/office/powerpoint/2010/main" val="32518048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6" name="Picture 5" descr="A group of paper cutouts of people in a row&#10;&#10;AI-generated content may be incorrect.">
            <a:extLst>
              <a:ext uri="{FF2B5EF4-FFF2-40B4-BE49-F238E27FC236}">
                <a16:creationId xmlns:a16="http://schemas.microsoft.com/office/drawing/2014/main" id="{6E2F6B52-99F2-45FC-A000-394C13A76AFF}"/>
              </a:ext>
            </a:extLst>
          </p:cNvPr>
          <p:cNvPicPr>
            <a:picLocks noChangeAspect="1"/>
          </p:cNvPicPr>
          <p:nvPr/>
        </p:nvPicPr>
        <p:blipFill rotWithShape="1">
          <a:blip r:embed="rId2">
            <a:duotone>
              <a:prstClr val="black"/>
              <a:schemeClr val="tx2">
                <a:tint val="45000"/>
                <a:satMod val="400000"/>
              </a:schemeClr>
            </a:duotone>
            <a:alphaModFix amt="25000"/>
            <a:extLst>
              <a:ext uri="{28A0092B-C50C-407E-A947-70E740481C1C}">
                <a14:useLocalDpi xmlns:a14="http://schemas.microsoft.com/office/drawing/2010/main" val="0"/>
              </a:ext>
            </a:extLst>
          </a:blip>
          <a:srcRect l="16889" r="1" b="1"/>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83B94BCC-66DD-483D-947E-E731186E5240}"/>
              </a:ext>
            </a:extLst>
          </p:cNvPr>
          <p:cNvSpPr>
            <a:spLocks noGrp="1"/>
          </p:cNvSpPr>
          <p:nvPr>
            <p:ph type="title"/>
          </p:nvPr>
        </p:nvSpPr>
        <p:spPr>
          <a:xfrm>
            <a:off x="838200" y="365125"/>
            <a:ext cx="10515600" cy="1325563"/>
          </a:xfrm>
        </p:spPr>
        <p:txBody>
          <a:bodyPr>
            <a:normAutofit/>
          </a:bodyPr>
          <a:lstStyle/>
          <a:p>
            <a:pPr algn="ctr"/>
            <a:r>
              <a:rPr lang="en-GB" b="1" dirty="0">
                <a:latin typeface="Dreaming Outloud Pro" panose="03050502040302030504" pitchFamily="66" charset="0"/>
                <a:cs typeface="Dreaming Outloud Pro" panose="03050502040302030504" pitchFamily="66" charset="0"/>
              </a:rPr>
              <a:t>How do we assess our learners at Hawthorn?</a:t>
            </a:r>
          </a:p>
        </p:txBody>
      </p:sp>
      <p:pic>
        <p:nvPicPr>
          <p:cNvPr id="5" name="Picture 4" descr="A group of people standing in front of a group of people&#10;&#10;AI-generated content may be incorrect.">
            <a:extLst>
              <a:ext uri="{FF2B5EF4-FFF2-40B4-BE49-F238E27FC236}">
                <a16:creationId xmlns:a16="http://schemas.microsoft.com/office/drawing/2014/main" id="{03E2F120-2254-4DB9-A13C-A82C74939970}"/>
              </a:ext>
            </a:extLst>
          </p:cNvPr>
          <p:cNvPicPr/>
          <p:nvPr/>
        </p:nvPicPr>
        <p:blipFill>
          <a:blip r:embed="rId3">
            <a:extLst>
              <a:ext uri="{28A0092B-C50C-407E-A947-70E740481C1C}">
                <a14:useLocalDpi xmlns:a14="http://schemas.microsoft.com/office/drawing/2010/main" val="0"/>
              </a:ext>
            </a:extLst>
          </a:blip>
          <a:srcRect l="24821" t="8540" r="70573" b="84698"/>
          <a:stretch>
            <a:fillRect/>
          </a:stretch>
        </p:blipFill>
        <p:spPr>
          <a:xfrm>
            <a:off x="105110" y="6048129"/>
            <a:ext cx="833755" cy="714375"/>
          </a:xfrm>
          <a:prstGeom prst="rect">
            <a:avLst/>
          </a:prstGeom>
        </p:spPr>
      </p:pic>
      <p:graphicFrame>
        <p:nvGraphicFramePr>
          <p:cNvPr id="4" name="Diagram 3">
            <a:extLst>
              <a:ext uri="{FF2B5EF4-FFF2-40B4-BE49-F238E27FC236}">
                <a16:creationId xmlns:a16="http://schemas.microsoft.com/office/drawing/2014/main" id="{C8A3877F-0C56-47C7-A4E0-AD0EFB32D26D}"/>
              </a:ext>
            </a:extLst>
          </p:cNvPr>
          <p:cNvGraphicFramePr/>
          <p:nvPr>
            <p:extLst>
              <p:ext uri="{D42A27DB-BD31-4B8C-83A1-F6EECF244321}">
                <p14:modId xmlns:p14="http://schemas.microsoft.com/office/powerpoint/2010/main" val="289408558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93806077"/>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50484F-5DB2-4001-B8B5-3E71C0488D31}"/>
              </a:ext>
            </a:extLst>
          </p:cNvPr>
          <p:cNvSpPr>
            <a:spLocks noGrp="1"/>
          </p:cNvSpPr>
          <p:nvPr>
            <p:ph type="title"/>
          </p:nvPr>
        </p:nvSpPr>
        <p:spPr>
          <a:xfrm>
            <a:off x="630936" y="639520"/>
            <a:ext cx="3429000" cy="1719072"/>
          </a:xfrm>
        </p:spPr>
        <p:txBody>
          <a:bodyPr anchor="b">
            <a:normAutofit/>
          </a:bodyPr>
          <a:lstStyle/>
          <a:p>
            <a:r>
              <a:rPr lang="en-GB" sz="3000" b="1">
                <a:latin typeface="+mn-lt"/>
              </a:rPr>
              <a:t>Example: Individual Education Plans</a:t>
            </a:r>
            <a:br>
              <a:rPr lang="en-GB" sz="3000"/>
            </a:br>
            <a:endParaRPr lang="en-GB" sz="3000"/>
          </a:p>
        </p:txBody>
      </p:sp>
      <p:sp>
        <p:nvSpPr>
          <p:cNvPr id="17"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28E46D8-8292-4233-8D9B-617F6502548E}"/>
              </a:ext>
            </a:extLst>
          </p:cNvPr>
          <p:cNvSpPr>
            <a:spLocks noGrp="1"/>
          </p:cNvSpPr>
          <p:nvPr>
            <p:ph idx="1"/>
          </p:nvPr>
        </p:nvSpPr>
        <p:spPr>
          <a:xfrm>
            <a:off x="630936" y="2807208"/>
            <a:ext cx="3429000" cy="3410712"/>
          </a:xfrm>
        </p:spPr>
        <p:txBody>
          <a:bodyPr anchor="t">
            <a:normAutofit/>
          </a:bodyPr>
          <a:lstStyle/>
          <a:p>
            <a:pPr marL="45720" indent="0">
              <a:buNone/>
            </a:pPr>
            <a:endParaRPr lang="en-GB" sz="2200"/>
          </a:p>
          <a:p>
            <a:pPr marL="45720" indent="0">
              <a:buNone/>
            </a:pPr>
            <a:endParaRPr lang="en-GB" sz="2200"/>
          </a:p>
        </p:txBody>
      </p:sp>
      <p:pic>
        <p:nvPicPr>
          <p:cNvPr id="7" name="Picture 6">
            <a:extLst>
              <a:ext uri="{FF2B5EF4-FFF2-40B4-BE49-F238E27FC236}">
                <a16:creationId xmlns:a16="http://schemas.microsoft.com/office/drawing/2014/main" id="{9CFC9CC4-7820-A508-2772-4D86E83BEEA4}"/>
              </a:ext>
            </a:extLst>
          </p:cNvPr>
          <p:cNvPicPr>
            <a:picLocks noChangeAspect="1"/>
          </p:cNvPicPr>
          <p:nvPr/>
        </p:nvPicPr>
        <p:blipFill>
          <a:blip r:embed="rId2"/>
          <a:stretch>
            <a:fillRect/>
          </a:stretch>
        </p:blipFill>
        <p:spPr>
          <a:xfrm>
            <a:off x="4654296" y="1064476"/>
            <a:ext cx="6903720" cy="4729047"/>
          </a:xfrm>
          <a:prstGeom prst="rect">
            <a:avLst/>
          </a:prstGeom>
        </p:spPr>
      </p:pic>
      <p:pic>
        <p:nvPicPr>
          <p:cNvPr id="5" name="Picture 4">
            <a:extLst>
              <a:ext uri="{FF2B5EF4-FFF2-40B4-BE49-F238E27FC236}">
                <a16:creationId xmlns:a16="http://schemas.microsoft.com/office/drawing/2014/main" id="{E4B8C116-1975-4CCE-9F95-7D72A4A08417}"/>
              </a:ext>
            </a:extLst>
          </p:cNvPr>
          <p:cNvPicPr/>
          <p:nvPr/>
        </p:nvPicPr>
        <p:blipFill>
          <a:blip r:embed="rId3">
            <a:extLst>
              <a:ext uri="{28A0092B-C50C-407E-A947-70E740481C1C}">
                <a14:useLocalDpi xmlns:a14="http://schemas.microsoft.com/office/drawing/2010/main" val="0"/>
              </a:ext>
            </a:extLst>
          </a:blip>
          <a:srcRect l="24821" t="8540" r="70573" b="84698"/>
          <a:stretch>
            <a:fillRect/>
          </a:stretch>
        </p:blipFill>
        <p:spPr>
          <a:xfrm>
            <a:off x="107650" y="5954712"/>
            <a:ext cx="833755" cy="714375"/>
          </a:xfrm>
          <a:prstGeom prst="rect">
            <a:avLst/>
          </a:prstGeom>
        </p:spPr>
      </p:pic>
      <p:pic>
        <p:nvPicPr>
          <p:cNvPr id="6" name="Picture 5">
            <a:extLst>
              <a:ext uri="{FF2B5EF4-FFF2-40B4-BE49-F238E27FC236}">
                <a16:creationId xmlns:a16="http://schemas.microsoft.com/office/drawing/2014/main" id="{F7A6FFDB-A7A5-45E5-96F3-3DAB4EC325A4}"/>
              </a:ext>
            </a:extLst>
          </p:cNvPr>
          <p:cNvPicPr>
            <a:picLocks noChangeAspect="1"/>
          </p:cNvPicPr>
          <p:nvPr/>
        </p:nvPicPr>
        <p:blipFill rotWithShape="1">
          <a:blip r:embed="rId4">
            <a:extLst>
              <a:ext uri="{28A0092B-C50C-407E-A947-70E740481C1C}">
                <a14:useLocalDpi xmlns:a14="http://schemas.microsoft.com/office/drawing/2010/main" val="0"/>
              </a:ext>
            </a:extLst>
          </a:blip>
          <a:srcRect b="25721"/>
          <a:stretch/>
        </p:blipFill>
        <p:spPr>
          <a:xfrm>
            <a:off x="9777260" y="6020972"/>
            <a:ext cx="2414740" cy="837028"/>
          </a:xfrm>
          <a:prstGeom prst="rect">
            <a:avLst/>
          </a:prstGeom>
        </p:spPr>
      </p:pic>
    </p:spTree>
    <p:extLst>
      <p:ext uri="{BB962C8B-B14F-4D97-AF65-F5344CB8AC3E}">
        <p14:creationId xmlns:p14="http://schemas.microsoft.com/office/powerpoint/2010/main" val="22211716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DE52F8C6-C080-0E0F-5C28-D539E30AE5E0}"/>
              </a:ext>
            </a:extLst>
          </p:cNvPr>
          <p:cNvPicPr>
            <a:picLocks noChangeAspect="1"/>
          </p:cNvPicPr>
          <p:nvPr/>
        </p:nvPicPr>
        <p:blipFill>
          <a:blip r:embed="rId2">
            <a:alphaModFix amt="35000"/>
          </a:blip>
          <a:srcRect r="888" b="-1"/>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7250484F-5DB2-4001-B8B5-3E71C0488D31}"/>
              </a:ext>
            </a:extLst>
          </p:cNvPr>
          <p:cNvSpPr>
            <a:spLocks noGrp="1"/>
          </p:cNvSpPr>
          <p:nvPr>
            <p:ph type="title"/>
          </p:nvPr>
        </p:nvSpPr>
        <p:spPr>
          <a:xfrm>
            <a:off x="838200" y="365125"/>
            <a:ext cx="10515600" cy="1325563"/>
          </a:xfrm>
        </p:spPr>
        <p:txBody>
          <a:bodyPr>
            <a:normAutofit/>
          </a:bodyPr>
          <a:lstStyle/>
          <a:p>
            <a:r>
              <a:rPr lang="en-GB" b="1">
                <a:solidFill>
                  <a:srgbClr val="FFFFFF"/>
                </a:solidFill>
                <a:latin typeface="+mn-lt"/>
              </a:rPr>
              <a:t>Example: One page profile</a:t>
            </a:r>
            <a:br>
              <a:rPr lang="en-GB">
                <a:solidFill>
                  <a:srgbClr val="FFFFFF"/>
                </a:solidFill>
              </a:rPr>
            </a:br>
            <a:endParaRPr lang="en-GB">
              <a:solidFill>
                <a:srgbClr val="FFFFFF"/>
              </a:solidFill>
            </a:endParaRPr>
          </a:p>
        </p:txBody>
      </p:sp>
      <p:sp>
        <p:nvSpPr>
          <p:cNvPr id="3" name="Content Placeholder 2">
            <a:extLst>
              <a:ext uri="{FF2B5EF4-FFF2-40B4-BE49-F238E27FC236}">
                <a16:creationId xmlns:a16="http://schemas.microsoft.com/office/drawing/2014/main" id="{C28E46D8-8292-4233-8D9B-617F6502548E}"/>
              </a:ext>
            </a:extLst>
          </p:cNvPr>
          <p:cNvSpPr>
            <a:spLocks noGrp="1"/>
          </p:cNvSpPr>
          <p:nvPr>
            <p:ph idx="1"/>
          </p:nvPr>
        </p:nvSpPr>
        <p:spPr>
          <a:xfrm>
            <a:off x="838200" y="1825625"/>
            <a:ext cx="10515600" cy="4351338"/>
          </a:xfrm>
        </p:spPr>
        <p:txBody>
          <a:bodyPr>
            <a:normAutofit/>
          </a:bodyPr>
          <a:lstStyle/>
          <a:p>
            <a:pPr marL="45720" indent="0">
              <a:buNone/>
            </a:pPr>
            <a:endParaRPr lang="en-GB">
              <a:solidFill>
                <a:srgbClr val="FFFFFF"/>
              </a:solidFill>
            </a:endParaRPr>
          </a:p>
          <a:p>
            <a:pPr marL="45720" indent="0">
              <a:buNone/>
            </a:pPr>
            <a:endParaRPr lang="en-GB">
              <a:solidFill>
                <a:srgbClr val="FFFFFF"/>
              </a:solidFill>
            </a:endParaRPr>
          </a:p>
        </p:txBody>
      </p:sp>
      <p:pic>
        <p:nvPicPr>
          <p:cNvPr id="5" name="Picture 4">
            <a:extLst>
              <a:ext uri="{FF2B5EF4-FFF2-40B4-BE49-F238E27FC236}">
                <a16:creationId xmlns:a16="http://schemas.microsoft.com/office/drawing/2014/main" id="{7E722909-8D20-48CE-82F2-5DACAF7D351E}"/>
              </a:ext>
            </a:extLst>
          </p:cNvPr>
          <p:cNvPicPr/>
          <p:nvPr/>
        </p:nvPicPr>
        <p:blipFill>
          <a:blip r:embed="rId3">
            <a:extLst>
              <a:ext uri="{28A0092B-C50C-407E-A947-70E740481C1C}">
                <a14:useLocalDpi xmlns:a14="http://schemas.microsoft.com/office/drawing/2010/main" val="0"/>
              </a:ext>
            </a:extLst>
          </a:blip>
          <a:srcRect l="24821" t="8540" r="70573" b="84698"/>
          <a:stretch>
            <a:fillRect/>
          </a:stretch>
        </p:blipFill>
        <p:spPr>
          <a:xfrm>
            <a:off x="348950" y="5824609"/>
            <a:ext cx="833755" cy="714375"/>
          </a:xfrm>
          <a:prstGeom prst="rect">
            <a:avLst/>
          </a:prstGeom>
        </p:spPr>
      </p:pic>
      <p:pic>
        <p:nvPicPr>
          <p:cNvPr id="6" name="Picture 5">
            <a:extLst>
              <a:ext uri="{FF2B5EF4-FFF2-40B4-BE49-F238E27FC236}">
                <a16:creationId xmlns:a16="http://schemas.microsoft.com/office/drawing/2014/main" id="{4F61970B-E18A-4240-9306-F2D48CA89A43}"/>
              </a:ext>
            </a:extLst>
          </p:cNvPr>
          <p:cNvPicPr>
            <a:picLocks noChangeAspect="1"/>
          </p:cNvPicPr>
          <p:nvPr/>
        </p:nvPicPr>
        <p:blipFill rotWithShape="1">
          <a:blip r:embed="rId4">
            <a:extLst>
              <a:ext uri="{28A0092B-C50C-407E-A947-70E740481C1C}">
                <a14:useLocalDpi xmlns:a14="http://schemas.microsoft.com/office/drawing/2010/main" val="0"/>
              </a:ext>
            </a:extLst>
          </a:blip>
          <a:srcRect b="25721"/>
          <a:stretch/>
        </p:blipFill>
        <p:spPr>
          <a:xfrm>
            <a:off x="9777260" y="6020972"/>
            <a:ext cx="2414740" cy="837028"/>
          </a:xfrm>
          <a:prstGeom prst="rect">
            <a:avLst/>
          </a:prstGeom>
        </p:spPr>
      </p:pic>
    </p:spTree>
    <p:extLst>
      <p:ext uri="{BB962C8B-B14F-4D97-AF65-F5344CB8AC3E}">
        <p14:creationId xmlns:p14="http://schemas.microsoft.com/office/powerpoint/2010/main" val="1564950900"/>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85F55C16-BC21-49EF-A4FF-C3155BB93B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51C055-C83B-4FE0-A0B4-5FDBB895663B}"/>
              </a:ext>
            </a:extLst>
          </p:cNvPr>
          <p:cNvSpPr>
            <a:spLocks noGrp="1"/>
          </p:cNvSpPr>
          <p:nvPr>
            <p:ph type="title"/>
          </p:nvPr>
        </p:nvSpPr>
        <p:spPr>
          <a:xfrm>
            <a:off x="6248400" y="365125"/>
            <a:ext cx="5105398" cy="1952744"/>
          </a:xfrm>
        </p:spPr>
        <p:txBody>
          <a:bodyPr>
            <a:normAutofit/>
          </a:bodyPr>
          <a:lstStyle/>
          <a:p>
            <a:r>
              <a:rPr lang="en-GB" b="1">
                <a:latin typeface="+mn-lt"/>
              </a:rPr>
              <a:t>What is the role of the Inclusion Leader at Hawthorn?</a:t>
            </a:r>
          </a:p>
        </p:txBody>
      </p:sp>
      <p:sp>
        <p:nvSpPr>
          <p:cNvPr id="19" name="Freeform: Shape 18">
            <a:extLst>
              <a:ext uri="{FF2B5EF4-FFF2-40B4-BE49-F238E27FC236}">
                <a16:creationId xmlns:a16="http://schemas.microsoft.com/office/drawing/2014/main" id="{0C5F069E-AFE6-4825-8945-46F2918A50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6116569" cy="6858000"/>
          </a:xfrm>
          <a:custGeom>
            <a:avLst/>
            <a:gdLst>
              <a:gd name="connsiteX0" fmla="*/ 0 w 6116569"/>
              <a:gd name="connsiteY0" fmla="*/ 0 h 6879321"/>
              <a:gd name="connsiteX1" fmla="*/ 2935851 w 6116569"/>
              <a:gd name="connsiteY1" fmla="*/ 0 h 6879321"/>
              <a:gd name="connsiteX2" fmla="*/ 3238280 w 6116569"/>
              <a:gd name="connsiteY2" fmla="*/ 31980 h 6879321"/>
              <a:gd name="connsiteX3" fmla="*/ 3660541 w 6116569"/>
              <a:gd name="connsiteY3" fmla="*/ 550772 h 6879321"/>
              <a:gd name="connsiteX4" fmla="*/ 3808902 w 6116569"/>
              <a:gd name="connsiteY4" fmla="*/ 589860 h 6879321"/>
              <a:gd name="connsiteX5" fmla="*/ 4413762 w 6116569"/>
              <a:gd name="connsiteY5" fmla="*/ 625393 h 6879321"/>
              <a:gd name="connsiteX6" fmla="*/ 4567830 w 6116569"/>
              <a:gd name="connsiteY6" fmla="*/ 721333 h 6879321"/>
              <a:gd name="connsiteX7" fmla="*/ 4171247 w 6116569"/>
              <a:gd name="connsiteY7" fmla="*/ 792401 h 6879321"/>
              <a:gd name="connsiteX8" fmla="*/ 4376671 w 6116569"/>
              <a:gd name="connsiteY8" fmla="*/ 842148 h 6879321"/>
              <a:gd name="connsiteX9" fmla="*/ 4527887 w 6116569"/>
              <a:gd name="connsiteY9" fmla="*/ 813722 h 6879321"/>
              <a:gd name="connsiteX10" fmla="*/ 4633452 w 6116569"/>
              <a:gd name="connsiteY10" fmla="*/ 799508 h 6879321"/>
              <a:gd name="connsiteX11" fmla="*/ 4947293 w 6116569"/>
              <a:gd name="connsiteY11" fmla="*/ 870576 h 6879321"/>
              <a:gd name="connsiteX12" fmla="*/ 5263988 w 6116569"/>
              <a:gd name="connsiteY12" fmla="*/ 820828 h 6879321"/>
              <a:gd name="connsiteX13" fmla="*/ 5249723 w 6116569"/>
              <a:gd name="connsiteY13" fmla="*/ 895449 h 6879321"/>
              <a:gd name="connsiteX14" fmla="*/ 4744723 w 6116569"/>
              <a:gd name="connsiteY14" fmla="*/ 1197485 h 6879321"/>
              <a:gd name="connsiteX15" fmla="*/ 4767548 w 6116569"/>
              <a:gd name="connsiteY15" fmla="*/ 1346727 h 6879321"/>
              <a:gd name="connsiteX16" fmla="*/ 4539299 w 6116569"/>
              <a:gd name="connsiteY16" fmla="*/ 1421348 h 6879321"/>
              <a:gd name="connsiteX17" fmla="*/ 4607773 w 6116569"/>
              <a:gd name="connsiteY17" fmla="*/ 1485309 h 6879321"/>
              <a:gd name="connsiteX18" fmla="*/ 4579242 w 6116569"/>
              <a:gd name="connsiteY18" fmla="*/ 1535055 h 6879321"/>
              <a:gd name="connsiteX19" fmla="*/ 5278255 w 6116569"/>
              <a:gd name="connsiteY19" fmla="*/ 1609676 h 6879321"/>
              <a:gd name="connsiteX20" fmla="*/ 5771843 w 6116569"/>
              <a:gd name="connsiteY20" fmla="*/ 1630997 h 6879321"/>
              <a:gd name="connsiteX21" fmla="*/ 6105656 w 6116569"/>
              <a:gd name="connsiteY21" fmla="*/ 1748257 h 6879321"/>
              <a:gd name="connsiteX22" fmla="*/ 5691955 w 6116569"/>
              <a:gd name="connsiteY22" fmla="*/ 2167555 h 6879321"/>
              <a:gd name="connsiteX23" fmla="*/ 5475118 w 6116569"/>
              <a:gd name="connsiteY23" fmla="*/ 2348776 h 6879321"/>
              <a:gd name="connsiteX24" fmla="*/ 5826051 w 6116569"/>
              <a:gd name="connsiteY24" fmla="*/ 2291922 h 6879321"/>
              <a:gd name="connsiteX25" fmla="*/ 5552153 w 6116569"/>
              <a:gd name="connsiteY25" fmla="*/ 2597513 h 6879321"/>
              <a:gd name="connsiteX26" fmla="*/ 5603508 w 6116569"/>
              <a:gd name="connsiteY26" fmla="*/ 2647260 h 6879321"/>
              <a:gd name="connsiteX27" fmla="*/ 5700515 w 6116569"/>
              <a:gd name="connsiteY27" fmla="*/ 2679240 h 6879321"/>
              <a:gd name="connsiteX28" fmla="*/ 5246870 w 6116569"/>
              <a:gd name="connsiteY28" fmla="*/ 2888889 h 6879321"/>
              <a:gd name="connsiteX29" fmla="*/ 4836022 w 6116569"/>
              <a:gd name="connsiteY29" fmla="*/ 3169605 h 6879321"/>
              <a:gd name="connsiteX30" fmla="*/ 4736163 w 6116569"/>
              <a:gd name="connsiteY30" fmla="*/ 3233565 h 6879321"/>
              <a:gd name="connsiteX31" fmla="*/ 4853141 w 6116569"/>
              <a:gd name="connsiteY31" fmla="*/ 3233565 h 6879321"/>
              <a:gd name="connsiteX32" fmla="*/ 4944440 w 6116569"/>
              <a:gd name="connsiteY32" fmla="*/ 3226459 h 6879321"/>
              <a:gd name="connsiteX33" fmla="*/ 5109921 w 6116569"/>
              <a:gd name="connsiteY33" fmla="*/ 3283313 h 6879321"/>
              <a:gd name="connsiteX34" fmla="*/ 5694809 w 6116569"/>
              <a:gd name="connsiteY34" fmla="*/ 3141178 h 6879321"/>
              <a:gd name="connsiteX35" fmla="*/ 5566419 w 6116569"/>
              <a:gd name="connsiteY35" fmla="*/ 3301079 h 6879321"/>
              <a:gd name="connsiteX36" fmla="*/ 5415203 w 6116569"/>
              <a:gd name="connsiteY36" fmla="*/ 3397020 h 6879321"/>
              <a:gd name="connsiteX37" fmla="*/ 5612068 w 6116569"/>
              <a:gd name="connsiteY37" fmla="*/ 3432554 h 6879321"/>
              <a:gd name="connsiteX38" fmla="*/ 5206927 w 6116569"/>
              <a:gd name="connsiteY38" fmla="*/ 3599562 h 6879321"/>
              <a:gd name="connsiteX39" fmla="*/ 5301079 w 6116569"/>
              <a:gd name="connsiteY39" fmla="*/ 3723930 h 6879321"/>
              <a:gd name="connsiteX40" fmla="*/ 4507915 w 6116569"/>
              <a:gd name="connsiteY40" fmla="*/ 4306683 h 6879321"/>
              <a:gd name="connsiteX41" fmla="*/ 3982942 w 6116569"/>
              <a:gd name="connsiteY41" fmla="*/ 4587399 h 6879321"/>
              <a:gd name="connsiteX42" fmla="*/ 4185513 w 6116569"/>
              <a:gd name="connsiteY42" fmla="*/ 4541205 h 6879321"/>
              <a:gd name="connsiteX43" fmla="*/ 5212633 w 6116569"/>
              <a:gd name="connsiteY43" fmla="*/ 4455924 h 6879321"/>
              <a:gd name="connsiteX44" fmla="*/ 5312492 w 6116569"/>
              <a:gd name="connsiteY44" fmla="*/ 4473691 h 6879321"/>
              <a:gd name="connsiteX45" fmla="*/ 4596361 w 6116569"/>
              <a:gd name="connsiteY45" fmla="*/ 4818368 h 6879321"/>
              <a:gd name="connsiteX46" fmla="*/ 4873113 w 6116569"/>
              <a:gd name="connsiteY46" fmla="*/ 4885882 h 6879321"/>
              <a:gd name="connsiteX47" fmla="*/ 4935881 w 6116569"/>
              <a:gd name="connsiteY47" fmla="*/ 4914309 h 6879321"/>
              <a:gd name="connsiteX48" fmla="*/ 4873113 w 6116569"/>
              <a:gd name="connsiteY48" fmla="*/ 5003143 h 6879321"/>
              <a:gd name="connsiteX49" fmla="*/ 4721898 w 6116569"/>
              <a:gd name="connsiteY49" fmla="*/ 5095530 h 6879321"/>
              <a:gd name="connsiteX50" fmla="*/ 5132745 w 6116569"/>
              <a:gd name="connsiteY50" fmla="*/ 4949842 h 6879321"/>
              <a:gd name="connsiteX51" fmla="*/ 5101362 w 6116569"/>
              <a:gd name="connsiteY51" fmla="*/ 5081317 h 6879321"/>
              <a:gd name="connsiteX52" fmla="*/ 5138452 w 6116569"/>
              <a:gd name="connsiteY52" fmla="*/ 5198578 h 6879321"/>
              <a:gd name="connsiteX53" fmla="*/ 4904497 w 6116569"/>
              <a:gd name="connsiteY53" fmla="*/ 5362033 h 6879321"/>
              <a:gd name="connsiteX54" fmla="*/ 4579242 w 6116569"/>
              <a:gd name="connsiteY54" fmla="*/ 5674729 h 6879321"/>
              <a:gd name="connsiteX55" fmla="*/ 4253988 w 6116569"/>
              <a:gd name="connsiteY55" fmla="*/ 5884379 h 6879321"/>
              <a:gd name="connsiteX56" fmla="*/ 3985795 w 6116569"/>
              <a:gd name="connsiteY56" fmla="*/ 6069153 h 6879321"/>
              <a:gd name="connsiteX57" fmla="*/ 4231163 w 6116569"/>
              <a:gd name="connsiteY57" fmla="*/ 6030066 h 6879321"/>
              <a:gd name="connsiteX58" fmla="*/ 3814609 w 6116569"/>
              <a:gd name="connsiteY58" fmla="*/ 6317889 h 6879321"/>
              <a:gd name="connsiteX59" fmla="*/ 3751840 w 6116569"/>
              <a:gd name="connsiteY59" fmla="*/ 6339209 h 6879321"/>
              <a:gd name="connsiteX60" fmla="*/ 3089919 w 6116569"/>
              <a:gd name="connsiteY60" fmla="*/ 6563071 h 6879321"/>
              <a:gd name="connsiteX61" fmla="*/ 2961529 w 6116569"/>
              <a:gd name="connsiteY61" fmla="*/ 6662566 h 6879321"/>
              <a:gd name="connsiteX62" fmla="*/ 3107038 w 6116569"/>
              <a:gd name="connsiteY62" fmla="*/ 6673226 h 6879321"/>
              <a:gd name="connsiteX63" fmla="*/ 3594919 w 6116569"/>
              <a:gd name="connsiteY63" fmla="*/ 6591499 h 6879321"/>
              <a:gd name="connsiteX64" fmla="*/ 3261106 w 6116569"/>
              <a:gd name="connsiteY64" fmla="*/ 6726527 h 6879321"/>
              <a:gd name="connsiteX65" fmla="*/ 3620597 w 6116569"/>
              <a:gd name="connsiteY65" fmla="*/ 6740740 h 6879321"/>
              <a:gd name="connsiteX66" fmla="*/ 3703337 w 6116569"/>
              <a:gd name="connsiteY66" fmla="*/ 6826020 h 6879321"/>
              <a:gd name="connsiteX67" fmla="*/ 3689072 w 6116569"/>
              <a:gd name="connsiteY67" fmla="*/ 6879321 h 6879321"/>
              <a:gd name="connsiteX68" fmla="*/ 0 w 6116569"/>
              <a:gd name="connsiteY68" fmla="*/ 6879321 h 6879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6" name="Picture 5">
            <a:extLst>
              <a:ext uri="{FF2B5EF4-FFF2-40B4-BE49-F238E27FC236}">
                <a16:creationId xmlns:a16="http://schemas.microsoft.com/office/drawing/2014/main" id="{605A15F4-A700-4088-A174-70E5C26A0313}"/>
              </a:ext>
            </a:extLst>
          </p:cNvPr>
          <p:cNvPicPr>
            <a:picLocks noChangeAspect="1"/>
          </p:cNvPicPr>
          <p:nvPr/>
        </p:nvPicPr>
        <p:blipFill>
          <a:blip r:embed="rId2">
            <a:extLst>
              <a:ext uri="{28A0092B-C50C-407E-A947-70E740481C1C}">
                <a14:useLocalDpi xmlns:a14="http://schemas.microsoft.com/office/drawing/2010/main" val="0"/>
              </a:ext>
            </a:extLst>
          </a:blip>
          <a:srcRect t="4062" r="-2" b="12685"/>
          <a:stretch>
            <a:fillRect/>
          </a:stretch>
        </p:blipFill>
        <p:spPr>
          <a:xfrm>
            <a:off x="601134" y="1724430"/>
            <a:ext cx="3195204" cy="3582559"/>
          </a:xfrm>
          <a:prstGeom prst="rect">
            <a:avLst/>
          </a:prstGeom>
        </p:spPr>
      </p:pic>
      <p:sp>
        <p:nvSpPr>
          <p:cNvPr id="3" name="Content Placeholder 2">
            <a:extLst>
              <a:ext uri="{FF2B5EF4-FFF2-40B4-BE49-F238E27FC236}">
                <a16:creationId xmlns:a16="http://schemas.microsoft.com/office/drawing/2014/main" id="{A34E084A-3864-4666-96F7-E362E616D320}"/>
              </a:ext>
            </a:extLst>
          </p:cNvPr>
          <p:cNvSpPr>
            <a:spLocks noGrp="1"/>
          </p:cNvSpPr>
          <p:nvPr>
            <p:ph idx="1"/>
          </p:nvPr>
        </p:nvSpPr>
        <p:spPr>
          <a:xfrm>
            <a:off x="6248400" y="2497257"/>
            <a:ext cx="5105398" cy="3679705"/>
          </a:xfrm>
        </p:spPr>
        <p:txBody>
          <a:bodyPr vert="horz" lIns="91440" tIns="45720" rIns="91440" bIns="45720" rtlCol="0">
            <a:normAutofit/>
          </a:bodyPr>
          <a:lstStyle/>
          <a:p>
            <a:r>
              <a:rPr lang="en-GB" sz="1400"/>
              <a:t>Oversees the day-to-day operation of the Inclusion Policy.</a:t>
            </a:r>
          </a:p>
          <a:p>
            <a:r>
              <a:rPr lang="en-GB" sz="1400"/>
              <a:t>Coordinates the provision for SEND children. </a:t>
            </a:r>
          </a:p>
          <a:p>
            <a:r>
              <a:rPr lang="en-GB" sz="1400"/>
              <a:t>Liaises with parents of children with SEND.</a:t>
            </a:r>
          </a:p>
          <a:p>
            <a:r>
              <a:rPr lang="en-GB" sz="1400"/>
              <a:t>Liaises with external agencies and professionals, early years providers and providers of a child’s next step in education. </a:t>
            </a:r>
          </a:p>
          <a:p>
            <a:r>
              <a:rPr lang="en-GB" sz="1400"/>
              <a:t> Keeps records and paperwork up to date. </a:t>
            </a:r>
          </a:p>
          <a:p>
            <a:r>
              <a:rPr lang="en-GB" sz="1400"/>
              <a:t>Makes applications as required to request additional support. </a:t>
            </a:r>
          </a:p>
          <a:p>
            <a:r>
              <a:rPr lang="en-GB" sz="1400"/>
              <a:t>Attends Early Help Assessment (EHA) meetings for families with SEND. </a:t>
            </a:r>
          </a:p>
          <a:p>
            <a:pPr marL="45720" indent="0">
              <a:buNone/>
            </a:pPr>
            <a:endParaRPr lang="en-GB" sz="1400"/>
          </a:p>
          <a:p>
            <a:pPr marL="45720" indent="0">
              <a:buNone/>
            </a:pPr>
            <a:r>
              <a:rPr lang="en-GB" sz="1400"/>
              <a:t>Contact: fmartin@hawthorn.pfschools.org.uk</a:t>
            </a:r>
          </a:p>
          <a:p>
            <a:endParaRPr lang="en-GB" sz="1400"/>
          </a:p>
        </p:txBody>
      </p:sp>
      <p:pic>
        <p:nvPicPr>
          <p:cNvPr id="4" name="Picture 3">
            <a:extLst>
              <a:ext uri="{FF2B5EF4-FFF2-40B4-BE49-F238E27FC236}">
                <a16:creationId xmlns:a16="http://schemas.microsoft.com/office/drawing/2014/main" id="{58717658-2D92-4FE0-9DBE-79AA212F46CF}"/>
              </a:ext>
            </a:extLst>
          </p:cNvPr>
          <p:cNvPicPr/>
          <p:nvPr/>
        </p:nvPicPr>
        <p:blipFill>
          <a:blip r:embed="rId3">
            <a:extLst>
              <a:ext uri="{28A0092B-C50C-407E-A947-70E740481C1C}">
                <a14:useLocalDpi xmlns:a14="http://schemas.microsoft.com/office/drawing/2010/main" val="0"/>
              </a:ext>
            </a:extLst>
          </a:blip>
          <a:srcRect l="24821" t="8540" r="70573" b="84698"/>
          <a:stretch>
            <a:fillRect/>
          </a:stretch>
        </p:blipFill>
        <p:spPr>
          <a:xfrm>
            <a:off x="272750" y="5903912"/>
            <a:ext cx="833755" cy="714375"/>
          </a:xfrm>
          <a:prstGeom prst="rect">
            <a:avLst/>
          </a:prstGeom>
        </p:spPr>
      </p:pic>
      <p:pic>
        <p:nvPicPr>
          <p:cNvPr id="7" name="Picture 6">
            <a:extLst>
              <a:ext uri="{FF2B5EF4-FFF2-40B4-BE49-F238E27FC236}">
                <a16:creationId xmlns:a16="http://schemas.microsoft.com/office/drawing/2014/main" id="{25A7BF90-40B8-4975-A6D0-1A3CBC98F168}"/>
              </a:ext>
            </a:extLst>
          </p:cNvPr>
          <p:cNvPicPr>
            <a:picLocks noChangeAspect="1"/>
          </p:cNvPicPr>
          <p:nvPr/>
        </p:nvPicPr>
        <p:blipFill rotWithShape="1">
          <a:blip r:embed="rId4">
            <a:extLst>
              <a:ext uri="{28A0092B-C50C-407E-A947-70E740481C1C}">
                <a14:useLocalDpi xmlns:a14="http://schemas.microsoft.com/office/drawing/2010/main" val="0"/>
              </a:ext>
            </a:extLst>
          </a:blip>
          <a:srcRect b="25721"/>
          <a:stretch/>
        </p:blipFill>
        <p:spPr>
          <a:xfrm>
            <a:off x="9777260" y="6020972"/>
            <a:ext cx="2414740" cy="837028"/>
          </a:xfrm>
          <a:prstGeom prst="rect">
            <a:avLst/>
          </a:prstGeom>
        </p:spPr>
      </p:pic>
    </p:spTree>
    <p:extLst>
      <p:ext uri="{BB962C8B-B14F-4D97-AF65-F5344CB8AC3E}">
        <p14:creationId xmlns:p14="http://schemas.microsoft.com/office/powerpoint/2010/main" val="18192017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85F55C16-BC21-49EF-A4FF-C3155BB93B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FEC7B4-7378-4F5A-A786-18B893A4B3C5}"/>
              </a:ext>
            </a:extLst>
          </p:cNvPr>
          <p:cNvSpPr>
            <a:spLocks noGrp="1"/>
          </p:cNvSpPr>
          <p:nvPr>
            <p:ph type="title"/>
          </p:nvPr>
        </p:nvSpPr>
        <p:spPr>
          <a:xfrm>
            <a:off x="6248400" y="365125"/>
            <a:ext cx="5105398" cy="1952744"/>
          </a:xfrm>
        </p:spPr>
        <p:txBody>
          <a:bodyPr>
            <a:normAutofit/>
          </a:bodyPr>
          <a:lstStyle/>
          <a:p>
            <a:r>
              <a:rPr lang="en-GB" b="1" dirty="0">
                <a:latin typeface="Dreaming Outloud Pro" panose="03050502040302030504" pitchFamily="66" charset="0"/>
                <a:cs typeface="Dreaming Outloud Pro" panose="03050502040302030504" pitchFamily="66" charset="0"/>
              </a:rPr>
              <a:t>What support is there for families? </a:t>
            </a:r>
          </a:p>
        </p:txBody>
      </p:sp>
      <p:sp>
        <p:nvSpPr>
          <p:cNvPr id="28" name="Freeform: Shape 27">
            <a:extLst>
              <a:ext uri="{FF2B5EF4-FFF2-40B4-BE49-F238E27FC236}">
                <a16:creationId xmlns:a16="http://schemas.microsoft.com/office/drawing/2014/main" id="{0C5F069E-AFE6-4825-8945-46F2918A50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6116569" cy="6858000"/>
          </a:xfrm>
          <a:custGeom>
            <a:avLst/>
            <a:gdLst>
              <a:gd name="connsiteX0" fmla="*/ 0 w 6116569"/>
              <a:gd name="connsiteY0" fmla="*/ 0 h 6879321"/>
              <a:gd name="connsiteX1" fmla="*/ 2935851 w 6116569"/>
              <a:gd name="connsiteY1" fmla="*/ 0 h 6879321"/>
              <a:gd name="connsiteX2" fmla="*/ 3238280 w 6116569"/>
              <a:gd name="connsiteY2" fmla="*/ 31980 h 6879321"/>
              <a:gd name="connsiteX3" fmla="*/ 3660541 w 6116569"/>
              <a:gd name="connsiteY3" fmla="*/ 550772 h 6879321"/>
              <a:gd name="connsiteX4" fmla="*/ 3808902 w 6116569"/>
              <a:gd name="connsiteY4" fmla="*/ 589860 h 6879321"/>
              <a:gd name="connsiteX5" fmla="*/ 4413762 w 6116569"/>
              <a:gd name="connsiteY5" fmla="*/ 625393 h 6879321"/>
              <a:gd name="connsiteX6" fmla="*/ 4567830 w 6116569"/>
              <a:gd name="connsiteY6" fmla="*/ 721333 h 6879321"/>
              <a:gd name="connsiteX7" fmla="*/ 4171247 w 6116569"/>
              <a:gd name="connsiteY7" fmla="*/ 792401 h 6879321"/>
              <a:gd name="connsiteX8" fmla="*/ 4376671 w 6116569"/>
              <a:gd name="connsiteY8" fmla="*/ 842148 h 6879321"/>
              <a:gd name="connsiteX9" fmla="*/ 4527887 w 6116569"/>
              <a:gd name="connsiteY9" fmla="*/ 813722 h 6879321"/>
              <a:gd name="connsiteX10" fmla="*/ 4633452 w 6116569"/>
              <a:gd name="connsiteY10" fmla="*/ 799508 h 6879321"/>
              <a:gd name="connsiteX11" fmla="*/ 4947293 w 6116569"/>
              <a:gd name="connsiteY11" fmla="*/ 870576 h 6879321"/>
              <a:gd name="connsiteX12" fmla="*/ 5263988 w 6116569"/>
              <a:gd name="connsiteY12" fmla="*/ 820828 h 6879321"/>
              <a:gd name="connsiteX13" fmla="*/ 5249723 w 6116569"/>
              <a:gd name="connsiteY13" fmla="*/ 895449 h 6879321"/>
              <a:gd name="connsiteX14" fmla="*/ 4744723 w 6116569"/>
              <a:gd name="connsiteY14" fmla="*/ 1197485 h 6879321"/>
              <a:gd name="connsiteX15" fmla="*/ 4767548 w 6116569"/>
              <a:gd name="connsiteY15" fmla="*/ 1346727 h 6879321"/>
              <a:gd name="connsiteX16" fmla="*/ 4539299 w 6116569"/>
              <a:gd name="connsiteY16" fmla="*/ 1421348 h 6879321"/>
              <a:gd name="connsiteX17" fmla="*/ 4607773 w 6116569"/>
              <a:gd name="connsiteY17" fmla="*/ 1485309 h 6879321"/>
              <a:gd name="connsiteX18" fmla="*/ 4579242 w 6116569"/>
              <a:gd name="connsiteY18" fmla="*/ 1535055 h 6879321"/>
              <a:gd name="connsiteX19" fmla="*/ 5278255 w 6116569"/>
              <a:gd name="connsiteY19" fmla="*/ 1609676 h 6879321"/>
              <a:gd name="connsiteX20" fmla="*/ 5771843 w 6116569"/>
              <a:gd name="connsiteY20" fmla="*/ 1630997 h 6879321"/>
              <a:gd name="connsiteX21" fmla="*/ 6105656 w 6116569"/>
              <a:gd name="connsiteY21" fmla="*/ 1748257 h 6879321"/>
              <a:gd name="connsiteX22" fmla="*/ 5691955 w 6116569"/>
              <a:gd name="connsiteY22" fmla="*/ 2167555 h 6879321"/>
              <a:gd name="connsiteX23" fmla="*/ 5475118 w 6116569"/>
              <a:gd name="connsiteY23" fmla="*/ 2348776 h 6879321"/>
              <a:gd name="connsiteX24" fmla="*/ 5826051 w 6116569"/>
              <a:gd name="connsiteY24" fmla="*/ 2291922 h 6879321"/>
              <a:gd name="connsiteX25" fmla="*/ 5552153 w 6116569"/>
              <a:gd name="connsiteY25" fmla="*/ 2597513 h 6879321"/>
              <a:gd name="connsiteX26" fmla="*/ 5603508 w 6116569"/>
              <a:gd name="connsiteY26" fmla="*/ 2647260 h 6879321"/>
              <a:gd name="connsiteX27" fmla="*/ 5700515 w 6116569"/>
              <a:gd name="connsiteY27" fmla="*/ 2679240 h 6879321"/>
              <a:gd name="connsiteX28" fmla="*/ 5246870 w 6116569"/>
              <a:gd name="connsiteY28" fmla="*/ 2888889 h 6879321"/>
              <a:gd name="connsiteX29" fmla="*/ 4836022 w 6116569"/>
              <a:gd name="connsiteY29" fmla="*/ 3169605 h 6879321"/>
              <a:gd name="connsiteX30" fmla="*/ 4736163 w 6116569"/>
              <a:gd name="connsiteY30" fmla="*/ 3233565 h 6879321"/>
              <a:gd name="connsiteX31" fmla="*/ 4853141 w 6116569"/>
              <a:gd name="connsiteY31" fmla="*/ 3233565 h 6879321"/>
              <a:gd name="connsiteX32" fmla="*/ 4944440 w 6116569"/>
              <a:gd name="connsiteY32" fmla="*/ 3226459 h 6879321"/>
              <a:gd name="connsiteX33" fmla="*/ 5109921 w 6116569"/>
              <a:gd name="connsiteY33" fmla="*/ 3283313 h 6879321"/>
              <a:gd name="connsiteX34" fmla="*/ 5694809 w 6116569"/>
              <a:gd name="connsiteY34" fmla="*/ 3141178 h 6879321"/>
              <a:gd name="connsiteX35" fmla="*/ 5566419 w 6116569"/>
              <a:gd name="connsiteY35" fmla="*/ 3301079 h 6879321"/>
              <a:gd name="connsiteX36" fmla="*/ 5415203 w 6116569"/>
              <a:gd name="connsiteY36" fmla="*/ 3397020 h 6879321"/>
              <a:gd name="connsiteX37" fmla="*/ 5612068 w 6116569"/>
              <a:gd name="connsiteY37" fmla="*/ 3432554 h 6879321"/>
              <a:gd name="connsiteX38" fmla="*/ 5206927 w 6116569"/>
              <a:gd name="connsiteY38" fmla="*/ 3599562 h 6879321"/>
              <a:gd name="connsiteX39" fmla="*/ 5301079 w 6116569"/>
              <a:gd name="connsiteY39" fmla="*/ 3723930 h 6879321"/>
              <a:gd name="connsiteX40" fmla="*/ 4507915 w 6116569"/>
              <a:gd name="connsiteY40" fmla="*/ 4306683 h 6879321"/>
              <a:gd name="connsiteX41" fmla="*/ 3982942 w 6116569"/>
              <a:gd name="connsiteY41" fmla="*/ 4587399 h 6879321"/>
              <a:gd name="connsiteX42" fmla="*/ 4185513 w 6116569"/>
              <a:gd name="connsiteY42" fmla="*/ 4541205 h 6879321"/>
              <a:gd name="connsiteX43" fmla="*/ 5212633 w 6116569"/>
              <a:gd name="connsiteY43" fmla="*/ 4455924 h 6879321"/>
              <a:gd name="connsiteX44" fmla="*/ 5312492 w 6116569"/>
              <a:gd name="connsiteY44" fmla="*/ 4473691 h 6879321"/>
              <a:gd name="connsiteX45" fmla="*/ 4596361 w 6116569"/>
              <a:gd name="connsiteY45" fmla="*/ 4818368 h 6879321"/>
              <a:gd name="connsiteX46" fmla="*/ 4873113 w 6116569"/>
              <a:gd name="connsiteY46" fmla="*/ 4885882 h 6879321"/>
              <a:gd name="connsiteX47" fmla="*/ 4935881 w 6116569"/>
              <a:gd name="connsiteY47" fmla="*/ 4914309 h 6879321"/>
              <a:gd name="connsiteX48" fmla="*/ 4873113 w 6116569"/>
              <a:gd name="connsiteY48" fmla="*/ 5003143 h 6879321"/>
              <a:gd name="connsiteX49" fmla="*/ 4721898 w 6116569"/>
              <a:gd name="connsiteY49" fmla="*/ 5095530 h 6879321"/>
              <a:gd name="connsiteX50" fmla="*/ 5132745 w 6116569"/>
              <a:gd name="connsiteY50" fmla="*/ 4949842 h 6879321"/>
              <a:gd name="connsiteX51" fmla="*/ 5101362 w 6116569"/>
              <a:gd name="connsiteY51" fmla="*/ 5081317 h 6879321"/>
              <a:gd name="connsiteX52" fmla="*/ 5138452 w 6116569"/>
              <a:gd name="connsiteY52" fmla="*/ 5198578 h 6879321"/>
              <a:gd name="connsiteX53" fmla="*/ 4904497 w 6116569"/>
              <a:gd name="connsiteY53" fmla="*/ 5362033 h 6879321"/>
              <a:gd name="connsiteX54" fmla="*/ 4579242 w 6116569"/>
              <a:gd name="connsiteY54" fmla="*/ 5674729 h 6879321"/>
              <a:gd name="connsiteX55" fmla="*/ 4253988 w 6116569"/>
              <a:gd name="connsiteY55" fmla="*/ 5884379 h 6879321"/>
              <a:gd name="connsiteX56" fmla="*/ 3985795 w 6116569"/>
              <a:gd name="connsiteY56" fmla="*/ 6069153 h 6879321"/>
              <a:gd name="connsiteX57" fmla="*/ 4231163 w 6116569"/>
              <a:gd name="connsiteY57" fmla="*/ 6030066 h 6879321"/>
              <a:gd name="connsiteX58" fmla="*/ 3814609 w 6116569"/>
              <a:gd name="connsiteY58" fmla="*/ 6317889 h 6879321"/>
              <a:gd name="connsiteX59" fmla="*/ 3751840 w 6116569"/>
              <a:gd name="connsiteY59" fmla="*/ 6339209 h 6879321"/>
              <a:gd name="connsiteX60" fmla="*/ 3089919 w 6116569"/>
              <a:gd name="connsiteY60" fmla="*/ 6563071 h 6879321"/>
              <a:gd name="connsiteX61" fmla="*/ 2961529 w 6116569"/>
              <a:gd name="connsiteY61" fmla="*/ 6662566 h 6879321"/>
              <a:gd name="connsiteX62" fmla="*/ 3107038 w 6116569"/>
              <a:gd name="connsiteY62" fmla="*/ 6673226 h 6879321"/>
              <a:gd name="connsiteX63" fmla="*/ 3594919 w 6116569"/>
              <a:gd name="connsiteY63" fmla="*/ 6591499 h 6879321"/>
              <a:gd name="connsiteX64" fmla="*/ 3261106 w 6116569"/>
              <a:gd name="connsiteY64" fmla="*/ 6726527 h 6879321"/>
              <a:gd name="connsiteX65" fmla="*/ 3620597 w 6116569"/>
              <a:gd name="connsiteY65" fmla="*/ 6740740 h 6879321"/>
              <a:gd name="connsiteX66" fmla="*/ 3703337 w 6116569"/>
              <a:gd name="connsiteY66" fmla="*/ 6826020 h 6879321"/>
              <a:gd name="connsiteX67" fmla="*/ 3689072 w 6116569"/>
              <a:gd name="connsiteY67" fmla="*/ 6879321 h 6879321"/>
              <a:gd name="connsiteX68" fmla="*/ 0 w 6116569"/>
              <a:gd name="connsiteY68" fmla="*/ 6879321 h 6879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7" name="Picture 6">
            <a:extLst>
              <a:ext uri="{FF2B5EF4-FFF2-40B4-BE49-F238E27FC236}">
                <a16:creationId xmlns:a16="http://schemas.microsoft.com/office/drawing/2014/main" id="{87869EC4-95E7-2B3E-F8DC-54BE82F4E699}"/>
              </a:ext>
            </a:extLst>
          </p:cNvPr>
          <p:cNvPicPr>
            <a:picLocks noChangeAspect="1"/>
          </p:cNvPicPr>
          <p:nvPr/>
        </p:nvPicPr>
        <p:blipFill>
          <a:blip r:embed="rId2"/>
          <a:srcRect r="-2" b="16602"/>
          <a:stretch>
            <a:fillRect/>
          </a:stretch>
        </p:blipFill>
        <p:spPr>
          <a:xfrm>
            <a:off x="601134" y="1855109"/>
            <a:ext cx="3195204" cy="3321200"/>
          </a:xfrm>
          <a:prstGeom prst="rect">
            <a:avLst/>
          </a:prstGeom>
        </p:spPr>
      </p:pic>
      <p:sp>
        <p:nvSpPr>
          <p:cNvPr id="3" name="Content Placeholder 2">
            <a:extLst>
              <a:ext uri="{FF2B5EF4-FFF2-40B4-BE49-F238E27FC236}">
                <a16:creationId xmlns:a16="http://schemas.microsoft.com/office/drawing/2014/main" id="{DC4B2A38-50FA-4706-905E-36A2908EB816}"/>
              </a:ext>
            </a:extLst>
          </p:cNvPr>
          <p:cNvSpPr>
            <a:spLocks noGrp="1"/>
          </p:cNvSpPr>
          <p:nvPr>
            <p:ph idx="1"/>
          </p:nvPr>
        </p:nvSpPr>
        <p:spPr>
          <a:xfrm>
            <a:off x="6248400" y="2497257"/>
            <a:ext cx="5105398" cy="3679705"/>
          </a:xfrm>
        </p:spPr>
        <p:txBody>
          <a:bodyPr>
            <a:normAutofit/>
          </a:bodyPr>
          <a:lstStyle/>
          <a:p>
            <a:r>
              <a:rPr lang="en-GB" sz="1300">
                <a:latin typeface="Century Gothic" panose="020B0502020202020204" pitchFamily="34" charset="0"/>
              </a:rPr>
              <a:t>We work alongside families at Hawthorn through our Family Support Worker . </a:t>
            </a:r>
          </a:p>
          <a:p>
            <a:r>
              <a:rPr lang="en-GB" sz="1300">
                <a:latin typeface="Century Gothic" panose="020B0502020202020204" pitchFamily="34" charset="0"/>
              </a:rPr>
              <a:t>Ms Larkin is available each day and can be contacted via the school office, by calling the school on 01536 512204 or via email slarkin</a:t>
            </a:r>
            <a:r>
              <a:rPr lang="en-GB" sz="1300">
                <a:latin typeface="Century Gothic" panose="020B0502020202020204" pitchFamily="34" charset="0"/>
                <a:hlinkClick r:id="rId3">
                  <a:extLst>
                    <a:ext uri="{A12FA001-AC4F-418D-AE19-62706E023703}">
                      <ahyp:hlinkClr xmlns:ahyp="http://schemas.microsoft.com/office/drawing/2018/hyperlinkcolor" val="tx"/>
                    </a:ext>
                  </a:extLst>
                </a:hlinkClick>
              </a:rPr>
              <a:t>@hawthorn.pfschools.org.uk</a:t>
            </a:r>
            <a:r>
              <a:rPr lang="en-GB" sz="1300">
                <a:latin typeface="Century Gothic" panose="020B0502020202020204" pitchFamily="34" charset="0"/>
              </a:rPr>
              <a:t>. </a:t>
            </a:r>
          </a:p>
          <a:p>
            <a:r>
              <a:rPr lang="en-GB" sz="1300">
                <a:latin typeface="Century Gothic" panose="020B0502020202020204" pitchFamily="34" charset="0"/>
              </a:rPr>
              <a:t>Ms Larkin can support on an informal level should you need some advice or someone to talk to about a problem which has emerged and that is impacting on your child or family.  </a:t>
            </a:r>
          </a:p>
          <a:p>
            <a:r>
              <a:rPr lang="en-GB" sz="1300">
                <a:latin typeface="Century Gothic" panose="020B0502020202020204" pitchFamily="34" charset="0"/>
              </a:rPr>
              <a:t>Alternatively Ms Larkin can work with you on a more regular basis through an Early Help. This involves meetings on a regular basis – usually every 6 weeks - and an action plan involving other professionals. </a:t>
            </a:r>
          </a:p>
          <a:p>
            <a:r>
              <a:rPr lang="en-GB" sz="1300">
                <a:latin typeface="Century Gothic" panose="020B0502020202020204" pitchFamily="34" charset="0"/>
              </a:rPr>
              <a:t>Ms Larkin also provides wellbeing interventions for children across the school as well as drop in sessions for the children to discuss any worries or concerns. </a:t>
            </a:r>
          </a:p>
        </p:txBody>
      </p:sp>
      <p:pic>
        <p:nvPicPr>
          <p:cNvPr id="5" name="Picture 4">
            <a:extLst>
              <a:ext uri="{FF2B5EF4-FFF2-40B4-BE49-F238E27FC236}">
                <a16:creationId xmlns:a16="http://schemas.microsoft.com/office/drawing/2014/main" id="{3E9BA91C-4E99-411A-A4B9-F2FC3F1ADF10}"/>
              </a:ext>
            </a:extLst>
          </p:cNvPr>
          <p:cNvPicPr/>
          <p:nvPr/>
        </p:nvPicPr>
        <p:blipFill>
          <a:blip r:embed="rId4">
            <a:extLst>
              <a:ext uri="{28A0092B-C50C-407E-A947-70E740481C1C}">
                <a14:useLocalDpi xmlns:a14="http://schemas.microsoft.com/office/drawing/2010/main" val="0"/>
              </a:ext>
            </a:extLst>
          </a:blip>
          <a:srcRect l="24821" t="8540" r="70573" b="84698"/>
          <a:stretch>
            <a:fillRect/>
          </a:stretch>
        </p:blipFill>
        <p:spPr>
          <a:xfrm>
            <a:off x="103822" y="6096000"/>
            <a:ext cx="833755" cy="714375"/>
          </a:xfrm>
          <a:prstGeom prst="rect">
            <a:avLst/>
          </a:prstGeom>
        </p:spPr>
      </p:pic>
      <p:pic>
        <p:nvPicPr>
          <p:cNvPr id="6" name="Picture 5">
            <a:extLst>
              <a:ext uri="{FF2B5EF4-FFF2-40B4-BE49-F238E27FC236}">
                <a16:creationId xmlns:a16="http://schemas.microsoft.com/office/drawing/2014/main" id="{CCF1DF27-7097-4A07-9948-EAF5818E2674}"/>
              </a:ext>
            </a:extLst>
          </p:cNvPr>
          <p:cNvPicPr>
            <a:picLocks noChangeAspect="1"/>
          </p:cNvPicPr>
          <p:nvPr/>
        </p:nvPicPr>
        <p:blipFill rotWithShape="1">
          <a:blip r:embed="rId5">
            <a:extLst>
              <a:ext uri="{28A0092B-C50C-407E-A947-70E740481C1C}">
                <a14:useLocalDpi xmlns:a14="http://schemas.microsoft.com/office/drawing/2010/main" val="0"/>
              </a:ext>
            </a:extLst>
          </a:blip>
          <a:srcRect b="25721"/>
          <a:stretch/>
        </p:blipFill>
        <p:spPr>
          <a:xfrm>
            <a:off x="9777260" y="6020972"/>
            <a:ext cx="2414740" cy="837028"/>
          </a:xfrm>
          <a:prstGeom prst="rect">
            <a:avLst/>
          </a:prstGeom>
        </p:spPr>
      </p:pic>
    </p:spTree>
    <p:extLst>
      <p:ext uri="{BB962C8B-B14F-4D97-AF65-F5344CB8AC3E}">
        <p14:creationId xmlns:p14="http://schemas.microsoft.com/office/powerpoint/2010/main" val="11348130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51C055-C83B-4FE0-A0B4-5FDBB895663B}"/>
              </a:ext>
            </a:extLst>
          </p:cNvPr>
          <p:cNvSpPr>
            <a:spLocks noGrp="1"/>
          </p:cNvSpPr>
          <p:nvPr>
            <p:ph type="title"/>
          </p:nvPr>
        </p:nvSpPr>
        <p:spPr>
          <a:xfrm>
            <a:off x="841248" y="548640"/>
            <a:ext cx="3600860" cy="5431536"/>
          </a:xfrm>
        </p:spPr>
        <p:txBody>
          <a:bodyPr>
            <a:normAutofit/>
          </a:bodyPr>
          <a:lstStyle/>
          <a:p>
            <a:r>
              <a:rPr lang="en-GB" sz="5400" b="1">
                <a:latin typeface="Dreaming Outloud Pro" panose="03050502040302030504" pitchFamily="66" charset="0"/>
                <a:cs typeface="Dreaming Outloud Pro" panose="03050502040302030504" pitchFamily="66" charset="0"/>
              </a:rPr>
              <a:t>What else do I need to know?</a:t>
            </a:r>
          </a:p>
        </p:txBody>
      </p:sp>
      <p:sp>
        <p:nvSpPr>
          <p:cNvPr id="12"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34E084A-3864-4666-96F7-E362E616D320}"/>
              </a:ext>
            </a:extLst>
          </p:cNvPr>
          <p:cNvSpPr>
            <a:spLocks noGrp="1"/>
          </p:cNvSpPr>
          <p:nvPr>
            <p:ph idx="1"/>
          </p:nvPr>
        </p:nvSpPr>
        <p:spPr>
          <a:xfrm>
            <a:off x="5126418" y="552091"/>
            <a:ext cx="6224335" cy="5431536"/>
          </a:xfrm>
        </p:spPr>
        <p:txBody>
          <a:bodyPr vert="horz" lIns="91440" tIns="45720" rIns="91440" bIns="45720" rtlCol="0" anchor="ctr">
            <a:normAutofit/>
          </a:bodyPr>
          <a:lstStyle/>
          <a:p>
            <a:pPr marL="45720" indent="0">
              <a:buNone/>
            </a:pPr>
            <a:r>
              <a:rPr lang="en-GB" sz="2200"/>
              <a:t>We would signpost you to the following policies which will give you further information. </a:t>
            </a:r>
          </a:p>
          <a:p>
            <a:r>
              <a:rPr lang="en-GB" sz="2200"/>
              <a:t>Accessibility Policy</a:t>
            </a:r>
          </a:p>
          <a:p>
            <a:r>
              <a:rPr lang="en-GB" sz="2200"/>
              <a:t>Inclusion Policy </a:t>
            </a:r>
          </a:p>
          <a:p>
            <a:r>
              <a:rPr lang="en-GB" sz="2200"/>
              <a:t>Behaviour Policy</a:t>
            </a:r>
          </a:p>
          <a:p>
            <a:r>
              <a:rPr lang="en-GB" sz="2200"/>
              <a:t>Intimate Care Policy</a:t>
            </a:r>
          </a:p>
          <a:p>
            <a:r>
              <a:rPr lang="en-GB" sz="2200"/>
              <a:t>Children with Medical Needs Policy </a:t>
            </a:r>
          </a:p>
          <a:p>
            <a:r>
              <a:rPr lang="en-GB" sz="2200"/>
              <a:t>Safeguarding Policy  </a:t>
            </a:r>
          </a:p>
          <a:p>
            <a:endParaRPr lang="en-GB" sz="2200"/>
          </a:p>
          <a:p>
            <a:endParaRPr lang="en-GB" sz="2200"/>
          </a:p>
        </p:txBody>
      </p:sp>
      <p:pic>
        <p:nvPicPr>
          <p:cNvPr id="4" name="Picture 3">
            <a:extLst>
              <a:ext uri="{FF2B5EF4-FFF2-40B4-BE49-F238E27FC236}">
                <a16:creationId xmlns:a16="http://schemas.microsoft.com/office/drawing/2014/main" id="{58717658-2D92-4FE0-9DBE-79AA212F46CF}"/>
              </a:ext>
            </a:extLst>
          </p:cNvPr>
          <p:cNvPicPr/>
          <p:nvPr/>
        </p:nvPicPr>
        <p:blipFill>
          <a:blip r:embed="rId2">
            <a:extLst>
              <a:ext uri="{28A0092B-C50C-407E-A947-70E740481C1C}">
                <a14:useLocalDpi xmlns:a14="http://schemas.microsoft.com/office/drawing/2010/main" val="0"/>
              </a:ext>
            </a:extLst>
          </a:blip>
          <a:srcRect l="24821" t="8540" r="70573" b="84698"/>
          <a:stretch>
            <a:fillRect/>
          </a:stretch>
        </p:blipFill>
        <p:spPr>
          <a:xfrm>
            <a:off x="348950" y="5824609"/>
            <a:ext cx="833755" cy="714375"/>
          </a:xfrm>
          <a:prstGeom prst="rect">
            <a:avLst/>
          </a:prstGeom>
        </p:spPr>
      </p:pic>
      <p:pic>
        <p:nvPicPr>
          <p:cNvPr id="5" name="Picture 4">
            <a:extLst>
              <a:ext uri="{FF2B5EF4-FFF2-40B4-BE49-F238E27FC236}">
                <a16:creationId xmlns:a16="http://schemas.microsoft.com/office/drawing/2014/main" id="{15C37309-EED9-4BFC-B9E7-D465CC3FBC1D}"/>
              </a:ext>
            </a:extLst>
          </p:cNvPr>
          <p:cNvPicPr>
            <a:picLocks noChangeAspect="1"/>
          </p:cNvPicPr>
          <p:nvPr/>
        </p:nvPicPr>
        <p:blipFill rotWithShape="1">
          <a:blip r:embed="rId3">
            <a:extLst>
              <a:ext uri="{28A0092B-C50C-407E-A947-70E740481C1C}">
                <a14:useLocalDpi xmlns:a14="http://schemas.microsoft.com/office/drawing/2010/main" val="0"/>
              </a:ext>
            </a:extLst>
          </a:blip>
          <a:srcRect b="25721"/>
          <a:stretch/>
        </p:blipFill>
        <p:spPr>
          <a:xfrm>
            <a:off x="9777260" y="6020972"/>
            <a:ext cx="2414740" cy="837028"/>
          </a:xfrm>
          <a:prstGeom prst="rect">
            <a:avLst/>
          </a:prstGeom>
        </p:spPr>
      </p:pic>
    </p:spTree>
    <p:extLst>
      <p:ext uri="{BB962C8B-B14F-4D97-AF65-F5344CB8AC3E}">
        <p14:creationId xmlns:p14="http://schemas.microsoft.com/office/powerpoint/2010/main" val="21812080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5EF17487-C386-4F99-B5EB-4FD3DF4236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A0DE92DF-4769-4DE9-93FD-EE3127185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bg2">
              <a:alpha val="50000"/>
            </a:schemeClr>
          </a:solidFill>
          <a:ln w="32707" cap="flat">
            <a:noFill/>
            <a:prstDash val="solid"/>
            <a:miter/>
          </a:ln>
        </p:spPr>
        <p:txBody>
          <a:bodyPr wrap="square" rtlCol="0" anchor="ctr">
            <a:noAutofit/>
          </a:bodyPr>
          <a:lstStyle/>
          <a:p>
            <a:endParaRPr lang="en-US">
              <a:solidFill>
                <a:schemeClr val="tx1"/>
              </a:solidFill>
            </a:endParaRPr>
          </a:p>
        </p:txBody>
      </p:sp>
      <p:sp>
        <p:nvSpPr>
          <p:cNvPr id="2" name="Title 1">
            <a:extLst>
              <a:ext uri="{FF2B5EF4-FFF2-40B4-BE49-F238E27FC236}">
                <a16:creationId xmlns:a16="http://schemas.microsoft.com/office/drawing/2014/main" id="{876AE3F4-AEB5-4217-A5B2-4F14DCE66AE9}"/>
              </a:ext>
            </a:extLst>
          </p:cNvPr>
          <p:cNvSpPr>
            <a:spLocks noGrp="1"/>
          </p:cNvSpPr>
          <p:nvPr>
            <p:ph type="title"/>
          </p:nvPr>
        </p:nvSpPr>
        <p:spPr>
          <a:xfrm>
            <a:off x="1246824" y="643467"/>
            <a:ext cx="4772975" cy="1800526"/>
          </a:xfrm>
        </p:spPr>
        <p:txBody>
          <a:bodyPr>
            <a:normAutofit/>
          </a:bodyPr>
          <a:lstStyle/>
          <a:p>
            <a:r>
              <a:rPr lang="en-GB" sz="4100" b="1">
                <a:latin typeface="Dreaming Outloud Pro" panose="03050502040302030504" pitchFamily="66" charset="0"/>
                <a:cs typeface="Dreaming Outloud Pro" panose="03050502040302030504" pitchFamily="66" charset="0"/>
              </a:rPr>
              <a:t>What additional support is available for parents? </a:t>
            </a:r>
          </a:p>
        </p:txBody>
      </p:sp>
      <p:sp>
        <p:nvSpPr>
          <p:cNvPr id="3" name="Content Placeholder 2">
            <a:extLst>
              <a:ext uri="{FF2B5EF4-FFF2-40B4-BE49-F238E27FC236}">
                <a16:creationId xmlns:a16="http://schemas.microsoft.com/office/drawing/2014/main" id="{E5BA9A64-8422-44DC-959B-EF6DC87A8E5E}"/>
              </a:ext>
            </a:extLst>
          </p:cNvPr>
          <p:cNvSpPr>
            <a:spLocks noGrp="1"/>
          </p:cNvSpPr>
          <p:nvPr>
            <p:ph idx="1"/>
          </p:nvPr>
        </p:nvSpPr>
        <p:spPr>
          <a:xfrm>
            <a:off x="1246824" y="2623381"/>
            <a:ext cx="4772974" cy="3553581"/>
          </a:xfrm>
        </p:spPr>
        <p:txBody>
          <a:bodyPr>
            <a:normAutofit/>
          </a:bodyPr>
          <a:lstStyle/>
          <a:p>
            <a:pPr marL="45720" indent="0">
              <a:buNone/>
            </a:pPr>
            <a:r>
              <a:rPr lang="en-GB" sz="1400" b="1" u="sng">
                <a:latin typeface="Century Gothic" panose="020B0502020202020204" pitchFamily="34" charset="0"/>
              </a:rPr>
              <a:t>The Local Offer </a:t>
            </a:r>
          </a:p>
          <a:p>
            <a:pPr marL="45720" indent="0">
              <a:buNone/>
            </a:pPr>
            <a:r>
              <a:rPr lang="en-US" sz="1400">
                <a:latin typeface="Century Gothic" panose="020B0502020202020204" pitchFamily="34" charset="0"/>
                <a:hlinkClick r:id="rId2">
                  <a:extLst>
                    <a:ext uri="{A12FA001-AC4F-418D-AE19-62706E023703}">
                      <ahyp:hlinkClr xmlns:ahyp="http://schemas.microsoft.com/office/drawing/2018/hyperlinkcolor" val="tx"/>
                    </a:ext>
                  </a:extLst>
                </a:hlinkClick>
              </a:rPr>
              <a:t>Local Offer (northamptonshire.gov.uk)</a:t>
            </a:r>
            <a:endParaRPr lang="en-US" sz="1400">
              <a:latin typeface="Century Gothic" panose="020B0502020202020204" pitchFamily="34" charset="0"/>
            </a:endParaRPr>
          </a:p>
          <a:p>
            <a:pPr marL="45720" indent="0">
              <a:buNone/>
            </a:pPr>
            <a:r>
              <a:rPr lang="en-GB" sz="1400" b="1" u="sng">
                <a:latin typeface="Century Gothic" panose="020B0502020202020204" pitchFamily="34" charset="0"/>
                <a:hlinkClick r:id="rId2"/>
              </a:rPr>
              <a:t>https://www.northamptonshire.gov.uk/councilservices/children-families-education/send/local-offer/Pages/default.aspx</a:t>
            </a:r>
            <a:r>
              <a:rPr lang="en-GB" sz="1400" b="1" u="sng">
                <a:latin typeface="Century Gothic" panose="020B0502020202020204" pitchFamily="34" charset="0"/>
              </a:rPr>
              <a:t> </a:t>
            </a:r>
          </a:p>
          <a:p>
            <a:pPr marL="45720" indent="0">
              <a:buNone/>
            </a:pPr>
            <a:endParaRPr lang="en-US" sz="1400">
              <a:latin typeface="Century Gothic" panose="020B0502020202020204" pitchFamily="34" charset="0"/>
            </a:endParaRPr>
          </a:p>
          <a:p>
            <a:pPr marL="45720" indent="0">
              <a:buNone/>
            </a:pPr>
            <a:endParaRPr lang="en-US" sz="1400">
              <a:latin typeface="Century Gothic" panose="020B0502020202020204" pitchFamily="34" charset="0"/>
            </a:endParaRPr>
          </a:p>
          <a:p>
            <a:pPr marL="45720" indent="0">
              <a:buNone/>
            </a:pPr>
            <a:r>
              <a:rPr lang="en-US" sz="1400" b="1" u="sng">
                <a:latin typeface="Century Gothic" panose="020B0502020202020204" pitchFamily="34" charset="0"/>
              </a:rPr>
              <a:t>North Northants SEND IAS</a:t>
            </a:r>
            <a:endParaRPr lang="en-US" sz="1400">
              <a:latin typeface="Century Gothic" panose="020B0502020202020204" pitchFamily="34" charset="0"/>
            </a:endParaRPr>
          </a:p>
          <a:p>
            <a:pPr marL="45720" indent="0">
              <a:buNone/>
            </a:pPr>
            <a:r>
              <a:rPr lang="en-US" sz="1400">
                <a:latin typeface="Century Gothic" panose="020B0502020202020204" pitchFamily="34" charset="0"/>
              </a:rPr>
              <a:t>Telephone number 0300 373 2532</a:t>
            </a:r>
          </a:p>
          <a:p>
            <a:pPr marL="45720" indent="0">
              <a:buNone/>
            </a:pPr>
            <a:r>
              <a:rPr lang="en-US" sz="1400">
                <a:latin typeface="Century Gothic" panose="020B0502020202020204" pitchFamily="34" charset="0"/>
              </a:rPr>
              <a:t>Email address SENDIASS@northnorthants.gov.uk</a:t>
            </a:r>
          </a:p>
          <a:p>
            <a:pPr marL="45720" indent="0">
              <a:buNone/>
            </a:pPr>
            <a:r>
              <a:rPr lang="en-US" sz="1400">
                <a:latin typeface="Century Gothic" panose="020B0502020202020204" pitchFamily="34" charset="0"/>
              </a:rPr>
              <a:t>Internet: </a:t>
            </a:r>
            <a:r>
              <a:rPr lang="en-US" sz="1400">
                <a:latin typeface="Century Gothic" panose="020B0502020202020204" pitchFamily="34" charset="0"/>
                <a:hlinkClick r:id="rId3"/>
              </a:rPr>
              <a:t>https://www.iassnorthants.co.uk/Pages/home.aspx</a:t>
            </a:r>
            <a:r>
              <a:rPr lang="en-US" sz="1400">
                <a:latin typeface="Century Gothic" panose="020B0502020202020204" pitchFamily="34" charset="0"/>
              </a:rPr>
              <a:t>  </a:t>
            </a:r>
          </a:p>
          <a:p>
            <a:pPr marL="45720" indent="0">
              <a:buNone/>
            </a:pPr>
            <a:endParaRPr lang="en-GB" sz="1400" b="1" u="sng"/>
          </a:p>
        </p:txBody>
      </p:sp>
      <p:pic>
        <p:nvPicPr>
          <p:cNvPr id="6" name="Picture 5">
            <a:extLst>
              <a:ext uri="{FF2B5EF4-FFF2-40B4-BE49-F238E27FC236}">
                <a16:creationId xmlns:a16="http://schemas.microsoft.com/office/drawing/2014/main" id="{8D7431D5-14B1-4073-AEDA-719278AC29AF}"/>
              </a:ext>
            </a:extLst>
          </p:cNvPr>
          <p:cNvPicPr>
            <a:picLocks noChangeAspect="1"/>
          </p:cNvPicPr>
          <p:nvPr/>
        </p:nvPicPr>
        <p:blipFill rotWithShape="1">
          <a:blip r:embed="rId4"/>
          <a:srcRect l="1905" t="18447" r="85119" b="56311"/>
          <a:stretch/>
        </p:blipFill>
        <p:spPr>
          <a:xfrm>
            <a:off x="8395924" y="643468"/>
            <a:ext cx="2456896" cy="2545005"/>
          </a:xfrm>
          <a:prstGeom prst="rect">
            <a:avLst/>
          </a:prstGeom>
        </p:spPr>
      </p:pic>
      <p:pic>
        <p:nvPicPr>
          <p:cNvPr id="9" name="Picture 8">
            <a:extLst>
              <a:ext uri="{FF2B5EF4-FFF2-40B4-BE49-F238E27FC236}">
                <a16:creationId xmlns:a16="http://schemas.microsoft.com/office/drawing/2014/main" id="{32D02D74-C6B9-4C18-923B-D04FC0E0B965}"/>
              </a:ext>
            </a:extLst>
          </p:cNvPr>
          <p:cNvPicPr>
            <a:picLocks noChangeAspect="1"/>
          </p:cNvPicPr>
          <p:nvPr/>
        </p:nvPicPr>
        <p:blipFill>
          <a:blip r:embed="rId5"/>
          <a:stretch>
            <a:fillRect/>
          </a:stretch>
        </p:blipFill>
        <p:spPr>
          <a:xfrm>
            <a:off x="7700211" y="3898192"/>
            <a:ext cx="3848322" cy="2104325"/>
          </a:xfrm>
          <a:prstGeom prst="rect">
            <a:avLst/>
          </a:prstGeom>
        </p:spPr>
      </p:pic>
      <p:pic>
        <p:nvPicPr>
          <p:cNvPr id="7" name="Picture 6">
            <a:extLst>
              <a:ext uri="{FF2B5EF4-FFF2-40B4-BE49-F238E27FC236}">
                <a16:creationId xmlns:a16="http://schemas.microsoft.com/office/drawing/2014/main" id="{8A962F6B-ABCE-46E5-9187-5732BC89ABAF}"/>
              </a:ext>
            </a:extLst>
          </p:cNvPr>
          <p:cNvPicPr/>
          <p:nvPr/>
        </p:nvPicPr>
        <p:blipFill>
          <a:blip r:embed="rId6">
            <a:extLst>
              <a:ext uri="{28A0092B-C50C-407E-A947-70E740481C1C}">
                <a14:useLocalDpi xmlns:a14="http://schemas.microsoft.com/office/drawing/2010/main" val="0"/>
              </a:ext>
            </a:extLst>
          </a:blip>
          <a:srcRect l="24821" t="8540" r="70573" b="84698"/>
          <a:stretch>
            <a:fillRect/>
          </a:stretch>
        </p:blipFill>
        <p:spPr>
          <a:xfrm>
            <a:off x="93985" y="6082298"/>
            <a:ext cx="833755" cy="714375"/>
          </a:xfrm>
          <a:prstGeom prst="rect">
            <a:avLst/>
          </a:prstGeom>
        </p:spPr>
      </p:pic>
      <p:pic>
        <p:nvPicPr>
          <p:cNvPr id="8" name="Picture 7">
            <a:extLst>
              <a:ext uri="{FF2B5EF4-FFF2-40B4-BE49-F238E27FC236}">
                <a16:creationId xmlns:a16="http://schemas.microsoft.com/office/drawing/2014/main" id="{700F6E85-1ADC-45F0-834E-C4999880DEE0}"/>
              </a:ext>
            </a:extLst>
          </p:cNvPr>
          <p:cNvPicPr>
            <a:picLocks noChangeAspect="1"/>
          </p:cNvPicPr>
          <p:nvPr/>
        </p:nvPicPr>
        <p:blipFill rotWithShape="1">
          <a:blip r:embed="rId7">
            <a:extLst>
              <a:ext uri="{28A0092B-C50C-407E-A947-70E740481C1C}">
                <a14:useLocalDpi xmlns:a14="http://schemas.microsoft.com/office/drawing/2010/main" val="0"/>
              </a:ext>
            </a:extLst>
          </a:blip>
          <a:srcRect b="25721"/>
          <a:stretch/>
        </p:blipFill>
        <p:spPr>
          <a:xfrm>
            <a:off x="9777260" y="6020972"/>
            <a:ext cx="2414740" cy="837028"/>
          </a:xfrm>
          <a:prstGeom prst="rect">
            <a:avLst/>
          </a:prstGeom>
        </p:spPr>
      </p:pic>
    </p:spTree>
    <p:extLst>
      <p:ext uri="{BB962C8B-B14F-4D97-AF65-F5344CB8AC3E}">
        <p14:creationId xmlns:p14="http://schemas.microsoft.com/office/powerpoint/2010/main" val="22274666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9F15DA-4394-4106-B6BD-7E39D536A8BE}"/>
              </a:ext>
            </a:extLst>
          </p:cNvPr>
          <p:cNvSpPr>
            <a:spLocks noGrp="1"/>
          </p:cNvSpPr>
          <p:nvPr>
            <p:ph type="title"/>
          </p:nvPr>
        </p:nvSpPr>
        <p:spPr>
          <a:xfrm>
            <a:off x="841248" y="548640"/>
            <a:ext cx="3600860" cy="5431536"/>
          </a:xfrm>
        </p:spPr>
        <p:txBody>
          <a:bodyPr>
            <a:normAutofit/>
          </a:bodyPr>
          <a:lstStyle/>
          <a:p>
            <a:r>
              <a:rPr lang="en-GB" sz="4200">
                <a:latin typeface="Dreaming Outloud Pro" panose="03050502040302030504" pitchFamily="66" charset="0"/>
                <a:cs typeface="Dreaming Outloud Pro" panose="03050502040302030504" pitchFamily="66" charset="0"/>
              </a:rPr>
              <a:t>How do we support children at Hawthorn when they move to the next phase of their education? </a:t>
            </a:r>
          </a:p>
        </p:txBody>
      </p:sp>
      <p:sp>
        <p:nvSpPr>
          <p:cNvPr id="13"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5C58232-4A77-43CE-A55D-179859F97004}"/>
              </a:ext>
            </a:extLst>
          </p:cNvPr>
          <p:cNvSpPr>
            <a:spLocks noGrp="1"/>
          </p:cNvSpPr>
          <p:nvPr>
            <p:ph idx="1"/>
          </p:nvPr>
        </p:nvSpPr>
        <p:spPr>
          <a:xfrm>
            <a:off x="5126418" y="552091"/>
            <a:ext cx="6224335" cy="5431536"/>
          </a:xfrm>
        </p:spPr>
        <p:txBody>
          <a:bodyPr anchor="ctr">
            <a:normAutofit/>
          </a:bodyPr>
          <a:lstStyle/>
          <a:p>
            <a:r>
              <a:rPr lang="en-US" sz="1200">
                <a:latin typeface="Century Gothic" panose="020B0502020202020204" pitchFamily="34" charset="0"/>
              </a:rPr>
              <a:t>Pupils and parents are encouraged to consider all options for the next phase of education and the school will involve outside agencies, as appropriate, to ensure information is comprehensive but easily accessible and understandable. Accompanied visits to other providers may be arranged as appropriate. The school encourages parents of children with SEND to begin this process in year 5. </a:t>
            </a:r>
          </a:p>
          <a:p>
            <a:r>
              <a:rPr lang="en-US" sz="1200">
                <a:latin typeface="Century Gothic" panose="020B0502020202020204" pitchFamily="34" charset="0"/>
              </a:rPr>
              <a:t>Support for the pupil in coming to terms with moving on is carefully planned and will include familiarisation visits. Pupils are included in all “class transition days” to the next phase but may also be offered additional transition visits. </a:t>
            </a:r>
          </a:p>
          <a:p>
            <a:r>
              <a:rPr lang="en-US" sz="1200">
                <a:latin typeface="Century Gothic" panose="020B0502020202020204" pitchFamily="34" charset="0"/>
              </a:rPr>
              <a:t>We work hard to facilitate a smooth transition into our school from the previous phase of education and from our school into the next phase of education. </a:t>
            </a:r>
          </a:p>
          <a:p>
            <a:r>
              <a:rPr lang="en-US" sz="1200">
                <a:latin typeface="Century Gothic" panose="020B0502020202020204" pitchFamily="34" charset="0"/>
              </a:rPr>
              <a:t>When a pupil with SEND is due to transfer to the next phase of education e.g. KS2 to KS3, the Inclusion Leader  will arrange for all pupils with SEND to have additional visits where their questions can be answered in a small group situation. </a:t>
            </a:r>
          </a:p>
          <a:p>
            <a:r>
              <a:rPr lang="en-US" sz="1200">
                <a:latin typeface="Century Gothic" panose="020B0502020202020204" pitchFamily="34" charset="0"/>
              </a:rPr>
              <a:t>All the information on the specific details of the individual needs of the pupil will be communicated to the next school's Inclusion Leader . Extra support is also available leading up to the transfer of the school the child may transfer to. </a:t>
            </a:r>
          </a:p>
          <a:p>
            <a:r>
              <a:rPr lang="en-US" sz="1200">
                <a:latin typeface="Century Gothic" panose="020B0502020202020204" pitchFamily="34" charset="0"/>
              </a:rPr>
              <a:t>Timescale - the information is passed to the Inclusion Leader  of the Secondary School in April/May who will then work collaboratively with staff to organise a transition package for the pupil. The additional visits usually take place in June and July. Parents are given a named contact at the next phase provider with whom the Inclusion Leader will liaise.</a:t>
            </a:r>
            <a:endParaRPr lang="en-GB" sz="1200">
              <a:latin typeface="Century Gothic" panose="020B0502020202020204" pitchFamily="34" charset="0"/>
            </a:endParaRPr>
          </a:p>
        </p:txBody>
      </p:sp>
      <p:pic>
        <p:nvPicPr>
          <p:cNvPr id="4" name="Picture 3">
            <a:extLst>
              <a:ext uri="{FF2B5EF4-FFF2-40B4-BE49-F238E27FC236}">
                <a16:creationId xmlns:a16="http://schemas.microsoft.com/office/drawing/2014/main" id="{DB330C32-629B-47A9-90FB-B41CD1D16282}"/>
              </a:ext>
            </a:extLst>
          </p:cNvPr>
          <p:cNvPicPr/>
          <p:nvPr/>
        </p:nvPicPr>
        <p:blipFill>
          <a:blip r:embed="rId2">
            <a:extLst>
              <a:ext uri="{28A0092B-C50C-407E-A947-70E740481C1C}">
                <a14:useLocalDpi xmlns:a14="http://schemas.microsoft.com/office/drawing/2010/main" val="0"/>
              </a:ext>
            </a:extLst>
          </a:blip>
          <a:srcRect l="24821" t="8540" r="70573" b="84698"/>
          <a:stretch>
            <a:fillRect/>
          </a:stretch>
        </p:blipFill>
        <p:spPr>
          <a:xfrm>
            <a:off x="62094" y="6002409"/>
            <a:ext cx="833755" cy="714375"/>
          </a:xfrm>
          <a:prstGeom prst="rect">
            <a:avLst/>
          </a:prstGeom>
        </p:spPr>
      </p:pic>
      <p:pic>
        <p:nvPicPr>
          <p:cNvPr id="6" name="Picture 5">
            <a:extLst>
              <a:ext uri="{FF2B5EF4-FFF2-40B4-BE49-F238E27FC236}">
                <a16:creationId xmlns:a16="http://schemas.microsoft.com/office/drawing/2014/main" id="{9745F6C8-3D0E-4DD7-928C-59AA026A704B}"/>
              </a:ext>
            </a:extLst>
          </p:cNvPr>
          <p:cNvPicPr>
            <a:picLocks noChangeAspect="1"/>
          </p:cNvPicPr>
          <p:nvPr/>
        </p:nvPicPr>
        <p:blipFill rotWithShape="1">
          <a:blip r:embed="rId3">
            <a:extLst>
              <a:ext uri="{28A0092B-C50C-407E-A947-70E740481C1C}">
                <a14:useLocalDpi xmlns:a14="http://schemas.microsoft.com/office/drawing/2010/main" val="0"/>
              </a:ext>
            </a:extLst>
          </a:blip>
          <a:srcRect b="25721"/>
          <a:stretch/>
        </p:blipFill>
        <p:spPr>
          <a:xfrm>
            <a:off x="9777260" y="6020972"/>
            <a:ext cx="2414740" cy="837028"/>
          </a:xfrm>
          <a:prstGeom prst="rect">
            <a:avLst/>
          </a:prstGeom>
        </p:spPr>
      </p:pic>
    </p:spTree>
    <p:extLst>
      <p:ext uri="{BB962C8B-B14F-4D97-AF65-F5344CB8AC3E}">
        <p14:creationId xmlns:p14="http://schemas.microsoft.com/office/powerpoint/2010/main" val="29339994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C21EF-2264-4B71-AA07-7A53684759D6}"/>
              </a:ext>
            </a:extLst>
          </p:cNvPr>
          <p:cNvSpPr>
            <a:spLocks noGrp="1"/>
          </p:cNvSpPr>
          <p:nvPr>
            <p:ph type="title"/>
          </p:nvPr>
        </p:nvSpPr>
        <p:spPr/>
        <p:txBody>
          <a:bodyPr/>
          <a:lstStyle/>
          <a:p>
            <a:pPr algn="ctr"/>
            <a:r>
              <a:rPr lang="en-GB" dirty="0">
                <a:latin typeface="+mn-lt"/>
              </a:rPr>
              <a:t>What if I’m not happy with the support my child is receiving at Hawthorn? </a:t>
            </a:r>
          </a:p>
        </p:txBody>
      </p:sp>
      <p:graphicFrame>
        <p:nvGraphicFramePr>
          <p:cNvPr id="4" name="Diagram 3">
            <a:extLst>
              <a:ext uri="{FF2B5EF4-FFF2-40B4-BE49-F238E27FC236}">
                <a16:creationId xmlns:a16="http://schemas.microsoft.com/office/drawing/2014/main" id="{E0575F7E-B1E4-4DB8-B9D4-F8386077FF19}"/>
              </a:ext>
            </a:extLst>
          </p:cNvPr>
          <p:cNvGraphicFramePr/>
          <p:nvPr>
            <p:extLst>
              <p:ext uri="{D42A27DB-BD31-4B8C-83A1-F6EECF244321}">
                <p14:modId xmlns:p14="http://schemas.microsoft.com/office/powerpoint/2010/main" val="3196801617"/>
              </p:ext>
            </p:extLst>
          </p:nvPr>
        </p:nvGraphicFramePr>
        <p:xfrm>
          <a:off x="2032000" y="2046513"/>
          <a:ext cx="8665030" cy="43530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8" name="Straight Arrow Connector 7">
            <a:extLst>
              <a:ext uri="{FF2B5EF4-FFF2-40B4-BE49-F238E27FC236}">
                <a16:creationId xmlns:a16="http://schemas.microsoft.com/office/drawing/2014/main" id="{27B0FFB6-B861-4035-BD13-A20AEFCF5B6E}"/>
              </a:ext>
            </a:extLst>
          </p:cNvPr>
          <p:cNvCxnSpPr/>
          <p:nvPr/>
        </p:nvCxnSpPr>
        <p:spPr>
          <a:xfrm flipV="1">
            <a:off x="3396343" y="2525486"/>
            <a:ext cx="0" cy="3309257"/>
          </a:xfrm>
          <a:prstGeom prst="straightConnector1">
            <a:avLst/>
          </a:prstGeom>
          <a:ln w="1397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639E109E-16C2-4266-9AE2-66EBC617E587}"/>
              </a:ext>
            </a:extLst>
          </p:cNvPr>
          <p:cNvPicPr/>
          <p:nvPr/>
        </p:nvPicPr>
        <p:blipFill>
          <a:blip r:embed="rId7">
            <a:extLst>
              <a:ext uri="{28A0092B-C50C-407E-A947-70E740481C1C}">
                <a14:useLocalDpi xmlns:a14="http://schemas.microsoft.com/office/drawing/2010/main" val="0"/>
              </a:ext>
            </a:extLst>
          </a:blip>
          <a:srcRect l="24821" t="8540" r="70573" b="84698"/>
          <a:stretch>
            <a:fillRect/>
          </a:stretch>
        </p:blipFill>
        <p:spPr>
          <a:xfrm>
            <a:off x="348950" y="5824609"/>
            <a:ext cx="833755" cy="714375"/>
          </a:xfrm>
          <a:prstGeom prst="rect">
            <a:avLst/>
          </a:prstGeom>
        </p:spPr>
      </p:pic>
      <p:pic>
        <p:nvPicPr>
          <p:cNvPr id="6" name="Picture 5">
            <a:extLst>
              <a:ext uri="{FF2B5EF4-FFF2-40B4-BE49-F238E27FC236}">
                <a16:creationId xmlns:a16="http://schemas.microsoft.com/office/drawing/2014/main" id="{C1B32C8D-5D0A-43DB-B05F-E9D8DB5BD111}"/>
              </a:ext>
            </a:extLst>
          </p:cNvPr>
          <p:cNvPicPr>
            <a:picLocks noChangeAspect="1"/>
          </p:cNvPicPr>
          <p:nvPr/>
        </p:nvPicPr>
        <p:blipFill rotWithShape="1">
          <a:blip r:embed="rId8">
            <a:extLst>
              <a:ext uri="{28A0092B-C50C-407E-A947-70E740481C1C}">
                <a14:useLocalDpi xmlns:a14="http://schemas.microsoft.com/office/drawing/2010/main" val="0"/>
              </a:ext>
            </a:extLst>
          </a:blip>
          <a:srcRect b="25721"/>
          <a:stretch/>
        </p:blipFill>
        <p:spPr>
          <a:xfrm>
            <a:off x="9777260" y="6020972"/>
            <a:ext cx="2414740" cy="837028"/>
          </a:xfrm>
          <a:prstGeom prst="rect">
            <a:avLst/>
          </a:prstGeom>
        </p:spPr>
      </p:pic>
    </p:spTree>
    <p:extLst>
      <p:ext uri="{BB962C8B-B14F-4D97-AF65-F5344CB8AC3E}">
        <p14:creationId xmlns:p14="http://schemas.microsoft.com/office/powerpoint/2010/main" val="5071743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E563848E29E044D8BB6EBAEFAC0B132" ma:contentTypeVersion="13" ma:contentTypeDescription="Create a new document." ma:contentTypeScope="" ma:versionID="5e39e44aaecd6f5703573946c507e3f9">
  <xsd:schema xmlns:xsd="http://www.w3.org/2001/XMLSchema" xmlns:xs="http://www.w3.org/2001/XMLSchema" xmlns:p="http://schemas.microsoft.com/office/2006/metadata/properties" xmlns:ns3="337bace1-23d8-468b-9289-5f5b3fb513cf" xmlns:ns4="05b07e3a-7b03-4b26-9f47-35801c8e7e25" targetNamespace="http://schemas.microsoft.com/office/2006/metadata/properties" ma:root="true" ma:fieldsID="b5ec629d17881db9950b08810fa695e9" ns3:_="" ns4:_="">
    <xsd:import namespace="337bace1-23d8-468b-9289-5f5b3fb513cf"/>
    <xsd:import namespace="05b07e3a-7b03-4b26-9f47-35801c8e7e25"/>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37bace1-23d8-468b-9289-5f5b3fb513c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5b07e3a-7b03-4b26-9f47-35801c8e7e2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7D9A5C4-A375-4BCF-B214-156B367170A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37bace1-23d8-468b-9289-5f5b3fb513cf"/>
    <ds:schemaRef ds:uri="05b07e3a-7b03-4b26-9f47-35801c8e7e2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F273799-2776-4A49-AC57-B2E9C2AE6FB6}">
  <ds:schemaRefs>
    <ds:schemaRef ds:uri="http://schemas.microsoft.com/sharepoint/v3/contenttype/forms"/>
  </ds:schemaRefs>
</ds:datastoreItem>
</file>

<file path=customXml/itemProps3.xml><?xml version="1.0" encoding="utf-8"?>
<ds:datastoreItem xmlns:ds="http://schemas.openxmlformats.org/officeDocument/2006/customXml" ds:itemID="{124A3303-5407-40FC-88FA-CDBDA39F374A}">
  <ds:schemaRefs>
    <ds:schemaRef ds:uri="http://purl.org/dc/dcmitype/"/>
    <ds:schemaRef ds:uri="http://schemas.microsoft.com/office/infopath/2007/PartnerControls"/>
    <ds:schemaRef ds:uri="05b07e3a-7b03-4b26-9f47-35801c8e7e25"/>
    <ds:schemaRef ds:uri="337bace1-23d8-468b-9289-5f5b3fb513cf"/>
    <ds:schemaRef ds:uri="http://purl.org/dc/elements/1.1/"/>
    <ds:schemaRef ds:uri="http://schemas.microsoft.com/office/2006/documentManagement/types"/>
    <ds:schemaRef ds:uri="http://purl.org/dc/terms/"/>
    <ds:schemaRef ds:uri="http://schemas.openxmlformats.org/package/2006/metadata/core-propertie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Retrospect</Template>
  <TotalTime>746</TotalTime>
  <Words>3042</Words>
  <Application>Microsoft Office PowerPoint</Application>
  <PresentationFormat>Widescreen</PresentationFormat>
  <Paragraphs>318</Paragraphs>
  <Slides>24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Arial</vt:lpstr>
      <vt:lpstr>Calibri</vt:lpstr>
      <vt:lpstr>Calibri Light</vt:lpstr>
      <vt:lpstr>Century Gothic</vt:lpstr>
      <vt:lpstr>Dreaming Outloud Pro</vt:lpstr>
      <vt:lpstr>Ink Free</vt:lpstr>
      <vt:lpstr>Symbol</vt:lpstr>
      <vt:lpstr>Office Theme</vt:lpstr>
      <vt:lpstr>Special Educational Needs and Disabilities at Hawthorn Community Primary School </vt:lpstr>
      <vt:lpstr>What are the different areas of need at Hawthorn Primary School?</vt:lpstr>
      <vt:lpstr>What do we provide at Hawthorn for SEND learners? </vt:lpstr>
      <vt:lpstr>What SEND needs do we have at Hawthorn? Where a medical need is present, unless the medical need impact on the child’s learning, they will have their needs met under the ‘Children with Medical Needs’ Policy. Medical needs do not automatically result in a child being added to the SEND register.  </vt:lpstr>
      <vt:lpstr>How do you decide whether a child has SEND? We use the graduated approach to make decision about whether a child has SEND. We have 3 key steps we follow. </vt:lpstr>
      <vt:lpstr>How do you decide whether a child has SEND? We use the graduated approach to make decision about whether a child has SEND. We have 3 key steps we follow. </vt:lpstr>
      <vt:lpstr>How do you decide whether a child has SEND? We use the graduated approach to make decision about whether a child has SEND. We have 3 key steps we follow. </vt:lpstr>
      <vt:lpstr>PowerPoint Presentation</vt:lpstr>
      <vt:lpstr>What are your waves of support? </vt:lpstr>
      <vt:lpstr>How do we plan for SEND learners at Hawthorn? </vt:lpstr>
      <vt:lpstr>How do we communicate with parents?    How do we support parents to help their child? </vt:lpstr>
      <vt:lpstr>How do we provide high quality teaching to all children in the classroom? </vt:lpstr>
      <vt:lpstr>What additional adjustments do we make for children at Hawthorn?   At Hawthorn School we recognise our that there are additional adjustments to the teaching and learning environments that will enable our learners to access the curriculum, linked to the 5-a-day strategy and which run alongside it.   These are the reasonable adjustments that you may see within our school. These are organised under the headings according to the SEND Code of Practice, however, it is recognised that some of these strategies fit more than one category. They are applied on a case-by-case basis following discussions between the Inclusion Leader and the class teacher.   </vt:lpstr>
      <vt:lpstr>Who supports children in the classroom at Hawthorn? </vt:lpstr>
      <vt:lpstr>Which professionals will support my child?</vt:lpstr>
      <vt:lpstr>How do we assess our learners at Hawthorn?</vt:lpstr>
      <vt:lpstr>Example: Individual Education Plans </vt:lpstr>
      <vt:lpstr>Example: One page profile </vt:lpstr>
      <vt:lpstr>What is the role of the Inclusion Leader at Hawthorn?</vt:lpstr>
      <vt:lpstr>What support is there for families? </vt:lpstr>
      <vt:lpstr>What else do I need to know?</vt:lpstr>
      <vt:lpstr>What additional support is available for parents? </vt:lpstr>
      <vt:lpstr>How do we support children at Hawthorn when they move to the next phase of their education? </vt:lpstr>
      <vt:lpstr>What if I’m not happy with the support my child is receiving at Hawthorn?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Special Educational Needs at Hawthorn Community Primary School</dc:title>
  <dc:creator>F Martin (Hawthorn)</dc:creator>
  <cp:lastModifiedBy>F Martin (Hawthorn)</cp:lastModifiedBy>
  <cp:revision>56</cp:revision>
  <dcterms:created xsi:type="dcterms:W3CDTF">2022-01-21T13:12:52Z</dcterms:created>
  <dcterms:modified xsi:type="dcterms:W3CDTF">2025-12-04T13:03:02Z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0x0101004E563848E29E044D8BB6EBAEFAC0B132</vt:lpwstr>
  </property>
</Properties>
</file>